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129_518392B2.xml" ContentType="application/vnd.ms-powerpoint.comments+xml"/>
  <Override PartName="/ppt/comments/modernComment_13C_735EFDD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5" r:id="rId6"/>
    <p:sldId id="266" r:id="rId7"/>
    <p:sldId id="261" r:id="rId8"/>
    <p:sldId id="262" r:id="rId9"/>
    <p:sldId id="260" r:id="rId10"/>
    <p:sldId id="263" r:id="rId11"/>
    <p:sldId id="264" r:id="rId12"/>
    <p:sldId id="267" r:id="rId13"/>
    <p:sldId id="268" r:id="rId14"/>
    <p:sldId id="269" r:id="rId15"/>
    <p:sldId id="32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4" r:id="rId29"/>
    <p:sldId id="287" r:id="rId30"/>
    <p:sldId id="283" r:id="rId31"/>
    <p:sldId id="282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EF2B51-1607-4654-1C34-EB83612D6A7E}" name="Lilian BEAUGENDRE" initials="LB" userId="S::lilian.beaugendre@pimmsmediation.fr::c6f6bbe8-3f71-4e49-8301-f768d77bb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AFF"/>
    <a:srgbClr val="FE7BAB"/>
    <a:srgbClr val="35EC91"/>
    <a:srgbClr val="FDB441"/>
    <a:srgbClr val="FBE897"/>
    <a:srgbClr val="FFCCCC"/>
    <a:srgbClr val="1D1B20"/>
    <a:srgbClr val="82AEE3"/>
    <a:srgbClr val="D9E7EC"/>
    <a:srgbClr val="DF7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38403-09FC-B63B-774B-E72CE43145C6}" v="113" dt="2024-08-19T07:53:0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8/10/relationships/authors" Target="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BEAUGENDRE" userId="S::lilian.beaugendre@pimmsmediation.fr::c6f6bbe8-3f71-4e49-8301-f768d77bb595" providerId="AD" clId="Web-{978B0D8B-ADAD-1004-0D5C-39B99998CCA4}"/>
    <pc:docChg chg="addSld delSld modSld">
      <pc:chgData name="Lilian BEAUGENDRE" userId="S::lilian.beaugendre@pimmsmediation.fr::c6f6bbe8-3f71-4e49-8301-f768d77bb595" providerId="AD" clId="Web-{978B0D8B-ADAD-1004-0D5C-39B99998CCA4}" dt="2024-07-23T11:39:38.607" v="107"/>
      <pc:docMkLst>
        <pc:docMk/>
      </pc:docMkLst>
      <pc:sldChg chg="addSp">
        <pc:chgData name="Lilian BEAUGENDRE" userId="S::lilian.beaugendre@pimmsmediation.fr::c6f6bbe8-3f71-4e49-8301-f768d77bb595" providerId="AD" clId="Web-{978B0D8B-ADAD-1004-0D5C-39B99998CCA4}" dt="2024-07-23T10:19:08.908" v="96"/>
        <pc:sldMkLst>
          <pc:docMk/>
          <pc:sldMk cId="1101253462" sldId="269"/>
        </pc:sldMkLst>
        <pc:spChg chg="add">
          <ac:chgData name="Lilian BEAUGENDRE" userId="S::lilian.beaugendre@pimmsmediation.fr::c6f6bbe8-3f71-4e49-8301-f768d77bb595" providerId="AD" clId="Web-{978B0D8B-ADAD-1004-0D5C-39B99998CCA4}" dt="2024-07-23T10:19:08.908" v="96"/>
          <ac:spMkLst>
            <pc:docMk/>
            <pc:sldMk cId="1101253462" sldId="269"/>
            <ac:spMk id="9" creationId="{283AD84F-020C-3C94-B49D-49F71986DD25}"/>
          </ac:spMkLst>
        </pc:spChg>
      </pc:sldChg>
      <pc:sldChg chg="addSp delSp modSp modTransition addAnim delAnim modAnim">
        <pc:chgData name="Lilian BEAUGENDRE" userId="S::lilian.beaugendre@pimmsmediation.fr::c6f6bbe8-3f71-4e49-8301-f768d77bb595" providerId="AD" clId="Web-{978B0D8B-ADAD-1004-0D5C-39B99998CCA4}" dt="2024-07-23T11:37:23.900" v="106"/>
        <pc:sldMkLst>
          <pc:docMk/>
          <pc:sldMk cId="2413621409" sldId="270"/>
        </pc:sldMkLst>
        <pc:spChg chg="del">
          <ac:chgData name="Lilian BEAUGENDRE" userId="S::lilian.beaugendre@pimmsmediation.fr::c6f6bbe8-3f71-4e49-8301-f768d77bb595" providerId="AD" clId="Web-{978B0D8B-ADAD-1004-0D5C-39B99998CCA4}" dt="2024-07-23T09:26:26.073" v="8"/>
          <ac:spMkLst>
            <pc:docMk/>
            <pc:sldMk cId="2413621409" sldId="270"/>
            <ac:spMk id="5" creationId="{4E5B570F-02FA-CD6C-035A-589B40CA8E23}"/>
          </ac:spMkLst>
        </pc:spChg>
        <pc:spChg chg="mod">
          <ac:chgData name="Lilian BEAUGENDRE" userId="S::lilian.beaugendre@pimmsmediation.fr::c6f6bbe8-3f71-4e49-8301-f768d77bb595" providerId="AD" clId="Web-{978B0D8B-ADAD-1004-0D5C-39B99998CCA4}" dt="2024-07-23T09:26:39.730" v="13" actId="14100"/>
          <ac:spMkLst>
            <pc:docMk/>
            <pc:sldMk cId="2413621409" sldId="270"/>
            <ac:spMk id="6" creationId="{22BAB14F-D910-8D6C-A832-65673A95222D}"/>
          </ac:spMkLst>
        </pc:spChg>
        <pc:spChg chg="del">
          <ac:chgData name="Lilian BEAUGENDRE" userId="S::lilian.beaugendre@pimmsmediation.fr::c6f6bbe8-3f71-4e49-8301-f768d77bb595" providerId="AD" clId="Web-{978B0D8B-ADAD-1004-0D5C-39B99998CCA4}" dt="2024-07-23T09:26:26.073" v="7"/>
          <ac:spMkLst>
            <pc:docMk/>
            <pc:sldMk cId="2413621409" sldId="270"/>
            <ac:spMk id="10" creationId="{17D2D5AE-32E7-1A53-778A-D3E54CFACDA2}"/>
          </ac:spMkLst>
        </pc:spChg>
        <pc:spChg chg="del">
          <ac:chgData name="Lilian BEAUGENDRE" userId="S::lilian.beaugendre@pimmsmediation.fr::c6f6bbe8-3f71-4e49-8301-f768d77bb595" providerId="AD" clId="Web-{978B0D8B-ADAD-1004-0D5C-39B99998CCA4}" dt="2024-07-23T09:26:26.058" v="0"/>
          <ac:spMkLst>
            <pc:docMk/>
            <pc:sldMk cId="2413621409" sldId="270"/>
            <ac:spMk id="13" creationId="{9670F244-78A7-B61B-8CB2-304AFE52ACAC}"/>
          </ac:spMkLst>
        </pc:spChg>
        <pc:spChg chg="add mod">
          <ac:chgData name="Lilian BEAUGENDRE" userId="S::lilian.beaugendre@pimmsmediation.fr::c6f6bbe8-3f71-4e49-8301-f768d77bb595" providerId="AD" clId="Web-{978B0D8B-ADAD-1004-0D5C-39B99998CCA4}" dt="2024-07-23T10:19:18.361" v="97" actId="1076"/>
          <ac:spMkLst>
            <pc:docMk/>
            <pc:sldMk cId="2413621409" sldId="270"/>
            <ac:spMk id="16" creationId="{59DED672-33D9-D666-D5F8-87CEB9793027}"/>
          </ac:spMkLst>
        </pc:spChg>
        <pc:picChg chg="del">
          <ac:chgData name="Lilian BEAUGENDRE" userId="S::lilian.beaugendre@pimmsmediation.fr::c6f6bbe8-3f71-4e49-8301-f768d77bb595" providerId="AD" clId="Web-{978B0D8B-ADAD-1004-0D5C-39B99998CCA4}" dt="2024-07-23T09:26:26.073" v="1"/>
          <ac:picMkLst>
            <pc:docMk/>
            <pc:sldMk cId="2413621409" sldId="270"/>
            <ac:picMk id="7" creationId="{15455FD4-6B51-867E-2EFC-340E7856602B}"/>
          </ac:picMkLst>
        </pc:picChg>
        <pc:picChg chg="del mod modCrop">
          <ac:chgData name="Lilian BEAUGENDRE" userId="S::lilian.beaugendre@pimmsmediation.fr::c6f6bbe8-3f71-4e49-8301-f768d77bb595" providerId="AD" clId="Web-{978B0D8B-ADAD-1004-0D5C-39B99998CCA4}" dt="2024-07-23T11:37:05.978" v="105"/>
          <ac:picMkLst>
            <pc:docMk/>
            <pc:sldMk cId="2413621409" sldId="270"/>
            <ac:picMk id="8" creationId="{27FF0F14-22B5-1745-C1F3-B731B9E0EA13}"/>
          </ac:picMkLst>
        </pc:picChg>
        <pc:picChg chg="add del mod">
          <ac:chgData name="Lilian BEAUGENDRE" userId="S::lilian.beaugendre@pimmsmediation.fr::c6f6bbe8-3f71-4e49-8301-f768d77bb595" providerId="AD" clId="Web-{978B0D8B-ADAD-1004-0D5C-39B99998CCA4}" dt="2024-07-23T11:37:23.900" v="106"/>
          <ac:picMkLst>
            <pc:docMk/>
            <pc:sldMk cId="2413621409" sldId="270"/>
            <ac:picMk id="9" creationId="{8739AB52-48C1-FDFC-DAF2-9006E4019C8A}"/>
          </ac:picMkLst>
        </pc:picChg>
        <pc:picChg chg="del">
          <ac:chgData name="Lilian BEAUGENDRE" userId="S::lilian.beaugendre@pimmsmediation.fr::c6f6bbe8-3f71-4e49-8301-f768d77bb595" providerId="AD" clId="Web-{978B0D8B-ADAD-1004-0D5C-39B99998CCA4}" dt="2024-07-23T09:26:26.073" v="2"/>
          <ac:picMkLst>
            <pc:docMk/>
            <pc:sldMk cId="2413621409" sldId="270"/>
            <ac:picMk id="11" creationId="{59956E0D-6F2E-54AF-5684-D8D07F205EC4}"/>
          </ac:picMkLst>
        </pc:picChg>
        <pc:picChg chg="del">
          <ac:chgData name="Lilian BEAUGENDRE" userId="S::lilian.beaugendre@pimmsmediation.fr::c6f6bbe8-3f71-4e49-8301-f768d77bb595" providerId="AD" clId="Web-{978B0D8B-ADAD-1004-0D5C-39B99998CCA4}" dt="2024-07-23T09:26:26.073" v="6"/>
          <ac:picMkLst>
            <pc:docMk/>
            <pc:sldMk cId="2413621409" sldId="270"/>
            <ac:picMk id="12" creationId="{FB6CDB37-F359-08D5-4031-911455A2706F}"/>
          </ac:picMkLst>
        </pc:picChg>
        <pc:picChg chg="del">
          <ac:chgData name="Lilian BEAUGENDRE" userId="S::lilian.beaugendre@pimmsmediation.fr::c6f6bbe8-3f71-4e49-8301-f768d77bb595" providerId="AD" clId="Web-{978B0D8B-ADAD-1004-0D5C-39B99998CCA4}" dt="2024-07-23T09:26:26.073" v="5"/>
          <ac:picMkLst>
            <pc:docMk/>
            <pc:sldMk cId="2413621409" sldId="270"/>
            <ac:picMk id="14" creationId="{33D0F721-1FC7-F272-8BD8-9C7ED721A8BC}"/>
          </ac:picMkLst>
        </pc:picChg>
        <pc:picChg chg="del">
          <ac:chgData name="Lilian BEAUGENDRE" userId="S::lilian.beaugendre@pimmsmediation.fr::c6f6bbe8-3f71-4e49-8301-f768d77bb595" providerId="AD" clId="Web-{978B0D8B-ADAD-1004-0D5C-39B99998CCA4}" dt="2024-07-23T09:26:26.073" v="4"/>
          <ac:picMkLst>
            <pc:docMk/>
            <pc:sldMk cId="2413621409" sldId="270"/>
            <ac:picMk id="17" creationId="{00CF0ADE-C75A-E247-E0F2-6EC6334F95C8}"/>
          </ac:picMkLst>
        </pc:picChg>
        <pc:picChg chg="del">
          <ac:chgData name="Lilian BEAUGENDRE" userId="S::lilian.beaugendre@pimmsmediation.fr::c6f6bbe8-3f71-4e49-8301-f768d77bb595" providerId="AD" clId="Web-{978B0D8B-ADAD-1004-0D5C-39B99998CCA4}" dt="2024-07-23T09:26:26.073" v="3"/>
          <ac:picMkLst>
            <pc:docMk/>
            <pc:sldMk cId="2413621409" sldId="270"/>
            <ac:picMk id="19" creationId="{5A4011F1-8212-D048-BFAE-FE8128E7707B}"/>
          </ac:picMkLst>
        </pc:picChg>
      </pc:sldChg>
      <pc:sldChg chg="add replId modTransition modAnim">
        <pc:chgData name="Lilian BEAUGENDRE" userId="S::lilian.beaugendre@pimmsmediation.fr::c6f6bbe8-3f71-4e49-8301-f768d77bb595" providerId="AD" clId="Web-{978B0D8B-ADAD-1004-0D5C-39B99998CCA4}" dt="2024-07-23T11:39:38.607" v="107"/>
        <pc:sldMkLst>
          <pc:docMk/>
          <pc:sldMk cId="916386735" sldId="271"/>
        </pc:sldMkLst>
      </pc:sldChg>
      <pc:sldChg chg="modSp add del replId">
        <pc:chgData name="Lilian BEAUGENDRE" userId="S::lilian.beaugendre@pimmsmediation.fr::c6f6bbe8-3f71-4e49-8301-f768d77bb595" providerId="AD" clId="Web-{978B0D8B-ADAD-1004-0D5C-39B99998CCA4}" dt="2024-07-23T10:19:02.392" v="95"/>
        <pc:sldMkLst>
          <pc:docMk/>
          <pc:sldMk cId="2983557013" sldId="271"/>
        </pc:sldMkLst>
        <pc:spChg chg="mod">
          <ac:chgData name="Lilian BEAUGENDRE" userId="S::lilian.beaugendre@pimmsmediation.fr::c6f6bbe8-3f71-4e49-8301-f768d77bb595" providerId="AD" clId="Web-{978B0D8B-ADAD-1004-0D5C-39B99998CCA4}" dt="2024-07-23T10:17:59.891" v="94" actId="20577"/>
          <ac:spMkLst>
            <pc:docMk/>
            <pc:sldMk cId="2983557013" sldId="271"/>
            <ac:spMk id="16" creationId="{59DED672-33D9-D666-D5F8-87CEB9793027}"/>
          </ac:spMkLst>
        </pc:spChg>
      </pc:sldChg>
    </pc:docChg>
  </pc:docChgLst>
  <pc:docChgLst>
    <pc:chgData name="Lilian BEAUGENDRE" userId="S::lilian.beaugendre@pimmsmediation.fr::c6f6bbe8-3f71-4e49-8301-f768d77bb595" providerId="AD" clId="Web-{F790B21D-8FB2-0AD6-F110-E29D4C809D45}"/>
    <pc:docChg chg="addSld modSld">
      <pc:chgData name="Lilian BEAUGENDRE" userId="S::lilian.beaugendre@pimmsmediation.fr::c6f6bbe8-3f71-4e49-8301-f768d77bb595" providerId="AD" clId="Web-{F790B21D-8FB2-0AD6-F110-E29D4C809D45}" dt="2024-07-24T12:40:41.866" v="338"/>
      <pc:docMkLst>
        <pc:docMk/>
      </pc:docMkLst>
      <pc:sldChg chg="addSp modSp">
        <pc:chgData name="Lilian BEAUGENDRE" userId="S::lilian.beaugendre@pimmsmediation.fr::c6f6bbe8-3f71-4e49-8301-f768d77bb595" providerId="AD" clId="Web-{F790B21D-8FB2-0AD6-F110-E29D4C809D45}" dt="2024-07-23T11:51:43.411" v="1" actId="1076"/>
        <pc:sldMkLst>
          <pc:docMk/>
          <pc:sldMk cId="1101253462" sldId="269"/>
        </pc:sldMkLst>
        <pc:spChg chg="add mod">
          <ac:chgData name="Lilian BEAUGENDRE" userId="S::lilian.beaugendre@pimmsmediation.fr::c6f6bbe8-3f71-4e49-8301-f768d77bb595" providerId="AD" clId="Web-{F790B21D-8FB2-0AD6-F110-E29D4C809D45}" dt="2024-07-23T11:51:43.411" v="1" actId="1076"/>
          <ac:spMkLst>
            <pc:docMk/>
            <pc:sldMk cId="1101253462" sldId="269"/>
            <ac:spMk id="8" creationId="{22BAB14F-D910-8D6C-A832-65673A95222D}"/>
          </ac:spMkLst>
        </pc:spChg>
      </pc:sldChg>
      <pc:sldChg chg="addSp delSp modSp modTransition">
        <pc:chgData name="Lilian BEAUGENDRE" userId="S::lilian.beaugendre@pimmsmediation.fr::c6f6bbe8-3f71-4e49-8301-f768d77bb595" providerId="AD" clId="Web-{F790B21D-8FB2-0AD6-F110-E29D4C809D45}" dt="2024-07-24T08:14:35.605" v="25"/>
        <pc:sldMkLst>
          <pc:docMk/>
          <pc:sldMk cId="916386735" sldId="271"/>
        </pc:sldMkLst>
        <pc:picChg chg="add del mod">
          <ac:chgData name="Lilian BEAUGENDRE" userId="S::lilian.beaugendre@pimmsmediation.fr::c6f6bbe8-3f71-4e49-8301-f768d77bb595" providerId="AD" clId="Web-{F790B21D-8FB2-0AD6-F110-E29D4C809D45}" dt="2024-07-24T08:14:00.698" v="21"/>
          <ac:picMkLst>
            <pc:docMk/>
            <pc:sldMk cId="916386735" sldId="271"/>
            <ac:picMk id="5" creationId="{5052C7F3-87D8-E660-9047-E7897BE6BB90}"/>
          </ac:picMkLst>
        </pc:picChg>
        <pc:picChg chg="add mod ord">
          <ac:chgData name="Lilian BEAUGENDRE" userId="S::lilian.beaugendre@pimmsmediation.fr::c6f6bbe8-3f71-4e49-8301-f768d77bb595" providerId="AD" clId="Web-{F790B21D-8FB2-0AD6-F110-E29D4C809D45}" dt="2024-07-24T08:14:35.605" v="25"/>
          <ac:picMkLst>
            <pc:docMk/>
            <pc:sldMk cId="916386735" sldId="271"/>
            <ac:picMk id="10" creationId="{0E84F50E-6DBA-84A5-16A6-313607E715AB}"/>
          </ac:picMkLst>
        </pc:picChg>
      </pc:sldChg>
      <pc:sldChg chg="delSp modSp add replId modTransition delAnim">
        <pc:chgData name="Lilian BEAUGENDRE" userId="S::lilian.beaugendre@pimmsmediation.fr::c6f6bbe8-3f71-4e49-8301-f768d77bb595" providerId="AD" clId="Web-{F790B21D-8FB2-0AD6-F110-E29D4C809D45}" dt="2024-07-24T08:22:35.497" v="69" actId="20577"/>
        <pc:sldMkLst>
          <pc:docMk/>
          <pc:sldMk cId="139515112" sldId="272"/>
        </pc:sldMkLst>
        <pc:spChg chg="mod">
          <ac:chgData name="Lilian BEAUGENDRE" userId="S::lilian.beaugendre@pimmsmediation.fr::c6f6bbe8-3f71-4e49-8301-f768d77bb595" providerId="AD" clId="Web-{F790B21D-8FB2-0AD6-F110-E29D4C809D45}" dt="2024-07-24T08:22:35.497" v="69" actId="20577"/>
          <ac:spMkLst>
            <pc:docMk/>
            <pc:sldMk cId="139515112" sldId="272"/>
            <ac:spMk id="16" creationId="{59DED672-33D9-D666-D5F8-87CEB9793027}"/>
          </ac:spMkLst>
        </pc:spChg>
        <pc:picChg chg="mod">
          <ac:chgData name="Lilian BEAUGENDRE" userId="S::lilian.beaugendre@pimmsmediation.fr::c6f6bbe8-3f71-4e49-8301-f768d77bb595" providerId="AD" clId="Web-{F790B21D-8FB2-0AD6-F110-E29D4C809D45}" dt="2024-07-24T08:11:57.194" v="16" actId="1076"/>
          <ac:picMkLst>
            <pc:docMk/>
            <pc:sldMk cId="139515112" sldId="272"/>
            <ac:picMk id="5" creationId="{5052C7F3-87D8-E660-9047-E7897BE6BB90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08:11:09.676" v="6"/>
          <ac:picMkLst>
            <pc:docMk/>
            <pc:sldMk cId="139515112" sldId="272"/>
            <ac:picMk id="8" creationId="{27FF0F14-22B5-1745-C1F3-B731B9E0EA13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08:11:09.692" v="7"/>
          <ac:picMkLst>
            <pc:docMk/>
            <pc:sldMk cId="139515112" sldId="272"/>
            <ac:picMk id="9" creationId="{8739AB52-48C1-FDFC-DAF2-9006E4019C8A}"/>
          </ac:picMkLst>
        </pc:picChg>
      </pc:sldChg>
      <pc:sldChg chg="addSp modSp add replId modTransition addAnim">
        <pc:chgData name="Lilian BEAUGENDRE" userId="S::lilian.beaugendre@pimmsmediation.fr::c6f6bbe8-3f71-4e49-8301-f768d77bb595" providerId="AD" clId="Web-{F790B21D-8FB2-0AD6-F110-E29D4C809D45}" dt="2024-07-24T08:30:57.467" v="141"/>
        <pc:sldMkLst>
          <pc:docMk/>
          <pc:sldMk cId="3678961289" sldId="273"/>
        </pc:sldMkLst>
        <pc:spChg chg="add mod">
          <ac:chgData name="Lilian BEAUGENDRE" userId="S::lilian.beaugendre@pimmsmediation.fr::c6f6bbe8-3f71-4e49-8301-f768d77bb595" providerId="AD" clId="Web-{F790B21D-8FB2-0AD6-F110-E29D4C809D45}" dt="2024-07-24T08:23:28.811" v="99" actId="1076"/>
          <ac:spMkLst>
            <pc:docMk/>
            <pc:sldMk cId="3678961289" sldId="273"/>
            <ac:spMk id="7" creationId="{F43C6C17-43FF-7802-C2B8-5E0F2E747A7E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8:30:25.998" v="137" actId="1076"/>
          <ac:spMkLst>
            <pc:docMk/>
            <pc:sldMk cId="3678961289" sldId="273"/>
            <ac:spMk id="8" creationId="{19A9266A-D733-DF16-D0E0-E6B552DB59AB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8:30:45.920" v="139" actId="1076"/>
          <ac:spMkLst>
            <pc:docMk/>
            <pc:sldMk cId="3678961289" sldId="273"/>
            <ac:spMk id="9" creationId="{589C3CC8-2762-FDE0-F59E-45E6185943C8}"/>
          </ac:spMkLst>
        </pc:spChg>
        <pc:spChg chg="mod">
          <ac:chgData name="Lilian BEAUGENDRE" userId="S::lilian.beaugendre@pimmsmediation.fr::c6f6bbe8-3f71-4e49-8301-f768d77bb595" providerId="AD" clId="Web-{F790B21D-8FB2-0AD6-F110-E29D4C809D45}" dt="2024-07-24T08:22:42.856" v="71" actId="20577"/>
          <ac:spMkLst>
            <pc:docMk/>
            <pc:sldMk cId="3678961289" sldId="273"/>
            <ac:spMk id="16" creationId="{59DED672-33D9-D666-D5F8-87CEB9793027}"/>
          </ac:spMkLst>
        </pc:spChg>
        <pc:picChg chg="add mod">
          <ac:chgData name="Lilian BEAUGENDRE" userId="S::lilian.beaugendre@pimmsmediation.fr::c6f6bbe8-3f71-4e49-8301-f768d77bb595" providerId="AD" clId="Web-{F790B21D-8FB2-0AD6-F110-E29D4C809D45}" dt="2024-07-24T08:30:25.998" v="138" actId="1076"/>
          <ac:picMkLst>
            <pc:docMk/>
            <pc:sldMk cId="3678961289" sldId="273"/>
            <ac:picMk id="10" creationId="{88C7789F-C1E1-5293-4878-82F6BD08CEC3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8:30:45.920" v="140" actId="1076"/>
          <ac:picMkLst>
            <pc:docMk/>
            <pc:sldMk cId="3678961289" sldId="273"/>
            <ac:picMk id="11" creationId="{9D68FF56-8DAC-62A3-C8B3-B8B33DE89C84}"/>
          </ac:picMkLst>
        </pc:picChg>
      </pc:sldChg>
      <pc:sldChg chg="addSp delSp modSp add replId addAnim delAnim">
        <pc:chgData name="Lilian BEAUGENDRE" userId="S::lilian.beaugendre@pimmsmediation.fr::c6f6bbe8-3f71-4e49-8301-f768d77bb595" providerId="AD" clId="Web-{F790B21D-8FB2-0AD6-F110-E29D4C809D45}" dt="2024-07-24T08:35:22.195" v="159"/>
        <pc:sldMkLst>
          <pc:docMk/>
          <pc:sldMk cId="2180025138" sldId="274"/>
        </pc:sldMkLst>
        <pc:spChg chg="del">
          <ac:chgData name="Lilian BEAUGENDRE" userId="S::lilian.beaugendre@pimmsmediation.fr::c6f6bbe8-3f71-4e49-8301-f768d77bb595" providerId="AD" clId="Web-{F790B21D-8FB2-0AD6-F110-E29D4C809D45}" dt="2024-07-24T08:31:43.469" v="146"/>
          <ac:spMkLst>
            <pc:docMk/>
            <pc:sldMk cId="2180025138" sldId="274"/>
            <ac:spMk id="7" creationId="{F43C6C17-43FF-7802-C2B8-5E0F2E747A7E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08:31:43.453" v="145"/>
          <ac:spMkLst>
            <pc:docMk/>
            <pc:sldMk cId="2180025138" sldId="274"/>
            <ac:spMk id="8" creationId="{19A9266A-D733-DF16-D0E0-E6B552DB59AB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08:31:43.453" v="144"/>
          <ac:spMkLst>
            <pc:docMk/>
            <pc:sldMk cId="2180025138" sldId="274"/>
            <ac:spMk id="9" creationId="{589C3CC8-2762-FDE0-F59E-45E6185943C8}"/>
          </ac:spMkLst>
        </pc:spChg>
        <pc:spChg chg="add">
          <ac:chgData name="Lilian BEAUGENDRE" userId="S::lilian.beaugendre@pimmsmediation.fr::c6f6bbe8-3f71-4e49-8301-f768d77bb595" providerId="AD" clId="Web-{F790B21D-8FB2-0AD6-F110-E29D4C809D45}" dt="2024-07-24T08:31:55.610" v="147"/>
          <ac:spMkLst>
            <pc:docMk/>
            <pc:sldMk cId="2180025138" sldId="274"/>
            <ac:spMk id="13" creationId="{AAB0D558-428E-9AA0-C93A-D43BFB669462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8:32:10.142" v="154" actId="1076"/>
          <ac:spMkLst>
            <pc:docMk/>
            <pc:sldMk cId="2180025138" sldId="274"/>
            <ac:spMk id="15" creationId="{AE3409C9-E195-1C1A-D1D6-6A68AD77F67D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8:32:21.470" v="156" actId="1076"/>
          <ac:spMkLst>
            <pc:docMk/>
            <pc:sldMk cId="2180025138" sldId="274"/>
            <ac:spMk id="18" creationId="{9434CD6F-7E77-4126-1AE6-A633A2F29DC8}"/>
          </ac:spMkLst>
        </pc:spChg>
        <pc:picChg chg="del">
          <ac:chgData name="Lilian BEAUGENDRE" userId="S::lilian.beaugendre@pimmsmediation.fr::c6f6bbe8-3f71-4e49-8301-f768d77bb595" providerId="AD" clId="Web-{F790B21D-8FB2-0AD6-F110-E29D4C809D45}" dt="2024-07-24T08:31:43.453" v="143"/>
          <ac:picMkLst>
            <pc:docMk/>
            <pc:sldMk cId="2180025138" sldId="274"/>
            <ac:picMk id="10" creationId="{88C7789F-C1E1-5293-4878-82F6BD08CEC3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08:31:43.453" v="142"/>
          <ac:picMkLst>
            <pc:docMk/>
            <pc:sldMk cId="2180025138" sldId="274"/>
            <ac:picMk id="11" creationId="{9D68FF56-8DAC-62A3-C8B3-B8B33DE89C84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8:32:10.142" v="155" actId="1076"/>
          <ac:picMkLst>
            <pc:docMk/>
            <pc:sldMk cId="2180025138" sldId="274"/>
            <ac:picMk id="20" creationId="{98DE774F-67A1-2968-BDCD-7C7948529581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8:32:29.049" v="158" actId="688"/>
          <ac:picMkLst>
            <pc:docMk/>
            <pc:sldMk cId="2180025138" sldId="274"/>
            <ac:picMk id="22" creationId="{66D7C50C-D714-AD18-B55A-8F95046DFF82}"/>
          </ac:picMkLst>
        </pc:picChg>
      </pc:sldChg>
      <pc:sldChg chg="addSp delSp modSp add replId modTransition addAnim delAnim modAnim">
        <pc:chgData name="Lilian BEAUGENDRE" userId="S::lilian.beaugendre@pimmsmediation.fr::c6f6bbe8-3f71-4e49-8301-f768d77bb595" providerId="AD" clId="Web-{F790B21D-8FB2-0AD6-F110-E29D4C809D45}" dt="2024-07-24T09:04:38.850" v="266" actId="1076"/>
        <pc:sldMkLst>
          <pc:docMk/>
          <pc:sldMk cId="1822975694" sldId="275"/>
        </pc:sldMkLst>
        <pc:spChg chg="add mod">
          <ac:chgData name="Lilian BEAUGENDRE" userId="S::lilian.beaugendre@pimmsmediation.fr::c6f6bbe8-3f71-4e49-8301-f768d77bb595" providerId="AD" clId="Web-{F790B21D-8FB2-0AD6-F110-E29D4C809D45}" dt="2024-07-24T09:04:27.928" v="262" actId="1076"/>
          <ac:spMkLst>
            <pc:docMk/>
            <pc:sldMk cId="1822975694" sldId="275"/>
            <ac:spMk id="7" creationId="{44A8C591-362A-8623-8EFB-D9C327DFDDED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9:04:38.850" v="266" actId="1076"/>
          <ac:spMkLst>
            <pc:docMk/>
            <pc:sldMk cId="1822975694" sldId="275"/>
            <ac:spMk id="11" creationId="{753F90FE-0EC9-F9D5-29A7-D3E9AC208663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08:53:00.748" v="161"/>
          <ac:spMkLst>
            <pc:docMk/>
            <pc:sldMk cId="1822975694" sldId="275"/>
            <ac:spMk id="15" creationId="{AE3409C9-E195-1C1A-D1D6-6A68AD77F67D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08:53:02.248" v="162"/>
          <ac:spMkLst>
            <pc:docMk/>
            <pc:sldMk cId="1822975694" sldId="275"/>
            <ac:spMk id="18" creationId="{9434CD6F-7E77-4126-1AE6-A633A2F29DC8}"/>
          </ac:spMkLst>
        </pc:spChg>
        <pc:picChg chg="add mod">
          <ac:chgData name="Lilian BEAUGENDRE" userId="S::lilian.beaugendre@pimmsmediation.fr::c6f6bbe8-3f71-4e49-8301-f768d77bb595" providerId="AD" clId="Web-{F790B21D-8FB2-0AD6-F110-E29D4C809D45}" dt="2024-07-24T09:04:38.835" v="265" actId="1076"/>
          <ac:picMkLst>
            <pc:docMk/>
            <pc:sldMk cId="1822975694" sldId="275"/>
            <ac:picMk id="9" creationId="{67D795D9-7C22-3B65-6E17-3B05D7B47410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F790B21D-8FB2-0AD6-F110-E29D4C809D45}" dt="2024-07-24T09:13:08.899" v="328" actId="1076"/>
        <pc:sldMkLst>
          <pc:docMk/>
          <pc:sldMk cId="332736191" sldId="276"/>
        </pc:sldMkLst>
        <pc:spChg chg="del">
          <ac:chgData name="Lilian BEAUGENDRE" userId="S::lilian.beaugendre@pimmsmediation.fr::c6f6bbe8-3f71-4e49-8301-f768d77bb595" providerId="AD" clId="Web-{F790B21D-8FB2-0AD6-F110-E29D4C809D45}" dt="2024-07-24T09:00:25.654" v="223"/>
          <ac:spMkLst>
            <pc:docMk/>
            <pc:sldMk cId="332736191" sldId="276"/>
            <ac:spMk id="7" creationId="{44A8C591-362A-8623-8EFB-D9C327DFDDED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9:02:22.299" v="261" actId="1076"/>
          <ac:spMkLst>
            <pc:docMk/>
            <pc:sldMk cId="332736191" sldId="276"/>
            <ac:spMk id="9" creationId="{13090B36-9CD2-9085-91D5-355B117FED63}"/>
          </ac:spMkLst>
        </pc:spChg>
        <pc:spChg chg="mod">
          <ac:chgData name="Lilian BEAUGENDRE" userId="S::lilian.beaugendre@pimmsmediation.fr::c6f6bbe8-3f71-4e49-8301-f768d77bb595" providerId="AD" clId="Web-{F790B21D-8FB2-0AD6-F110-E29D4C809D45}" dt="2024-07-24T09:11:35.505" v="320" actId="20577"/>
          <ac:spMkLst>
            <pc:docMk/>
            <pc:sldMk cId="332736191" sldId="276"/>
            <ac:spMk id="13" creationId="{AAB0D558-428E-9AA0-C93A-D43BFB669462}"/>
          </ac:spMkLst>
        </pc:spChg>
        <pc:spChg chg="add del mod">
          <ac:chgData name="Lilian BEAUGENDRE" userId="S::lilian.beaugendre@pimmsmediation.fr::c6f6bbe8-3f71-4e49-8301-f768d77bb595" providerId="AD" clId="Web-{F790B21D-8FB2-0AD6-F110-E29D4C809D45}" dt="2024-07-24T09:07:07.574" v="288"/>
          <ac:spMkLst>
            <pc:docMk/>
            <pc:sldMk cId="332736191" sldId="276"/>
            <ac:spMk id="14" creationId="{F3FAC120-B49B-0797-9E61-61D5AA24F7DD}"/>
          </ac:spMkLst>
        </pc:spChg>
        <pc:spChg chg="add del mod">
          <ac:chgData name="Lilian BEAUGENDRE" userId="S::lilian.beaugendre@pimmsmediation.fr::c6f6bbe8-3f71-4e49-8301-f768d77bb595" providerId="AD" clId="Web-{F790B21D-8FB2-0AD6-F110-E29D4C809D45}" dt="2024-07-24T09:08:40.343" v="300"/>
          <ac:spMkLst>
            <pc:docMk/>
            <pc:sldMk cId="332736191" sldId="276"/>
            <ac:spMk id="17" creationId="{32134548-A9BE-9E28-DFDF-77C6321ABD04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9:12:46.227" v="324" actId="20577"/>
          <ac:spMkLst>
            <pc:docMk/>
            <pc:sldMk cId="332736191" sldId="276"/>
            <ac:spMk id="25" creationId="{2B490B33-614C-2448-B91F-26E9E1510996}"/>
          </ac:spMkLst>
        </pc:spChg>
        <pc:picChg chg="mod">
          <ac:chgData name="Lilian BEAUGENDRE" userId="S::lilian.beaugendre@pimmsmediation.fr::c6f6bbe8-3f71-4e49-8301-f768d77bb595" providerId="AD" clId="Web-{F790B21D-8FB2-0AD6-F110-E29D4C809D45}" dt="2024-07-24T09:02:15.220" v="260" actId="1076"/>
          <ac:picMkLst>
            <pc:docMk/>
            <pc:sldMk cId="332736191" sldId="276"/>
            <ac:picMk id="5" creationId="{5052C7F3-87D8-E660-9047-E7897BE6BB90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9:00:56.436" v="230" actId="1076"/>
          <ac:picMkLst>
            <pc:docMk/>
            <pc:sldMk cId="332736191" sldId="276"/>
            <ac:picMk id="8" creationId="{01BD5059-AF6F-F52E-AA5A-CA0256F44C18}"/>
          </ac:picMkLst>
        </pc:picChg>
        <pc:picChg chg="add del mod">
          <ac:chgData name="Lilian BEAUGENDRE" userId="S::lilian.beaugendre@pimmsmediation.fr::c6f6bbe8-3f71-4e49-8301-f768d77bb595" providerId="AD" clId="Web-{F790B21D-8FB2-0AD6-F110-E29D4C809D45}" dt="2024-07-24T09:07:07.574" v="289"/>
          <ac:picMkLst>
            <pc:docMk/>
            <pc:sldMk cId="332736191" sldId="276"/>
            <ac:picMk id="11" creationId="{1B0F904E-8B22-FE88-62F0-FD82E159193C}"/>
          </ac:picMkLst>
        </pc:picChg>
        <pc:picChg chg="add del mod">
          <ac:chgData name="Lilian BEAUGENDRE" userId="S::lilian.beaugendre@pimmsmediation.fr::c6f6bbe8-3f71-4e49-8301-f768d77bb595" providerId="AD" clId="Web-{F790B21D-8FB2-0AD6-F110-E29D4C809D45}" dt="2024-07-24T09:08:40.343" v="299"/>
          <ac:picMkLst>
            <pc:docMk/>
            <pc:sldMk cId="332736191" sldId="276"/>
            <ac:picMk id="19" creationId="{96FC2D72-012D-3935-E6DD-503D43DFD343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09:00:25.654" v="225"/>
          <ac:picMkLst>
            <pc:docMk/>
            <pc:sldMk cId="332736191" sldId="276"/>
            <ac:picMk id="20" creationId="{98DE774F-67A1-2968-BDCD-7C7948529581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09:00:25.654" v="224"/>
          <ac:picMkLst>
            <pc:docMk/>
            <pc:sldMk cId="332736191" sldId="276"/>
            <ac:picMk id="22" creationId="{66D7C50C-D714-AD18-B55A-8F95046DFF82}"/>
          </ac:picMkLst>
        </pc:picChg>
        <pc:picChg chg="add del mod">
          <ac:chgData name="Lilian BEAUGENDRE" userId="S::lilian.beaugendre@pimmsmediation.fr::c6f6bbe8-3f71-4e49-8301-f768d77bb595" providerId="AD" clId="Web-{F790B21D-8FB2-0AD6-F110-E29D4C809D45}" dt="2024-07-24T09:12:31.914" v="321"/>
          <ac:picMkLst>
            <pc:docMk/>
            <pc:sldMk cId="332736191" sldId="276"/>
            <ac:picMk id="23" creationId="{0D81FA2A-F73E-41AC-DA9C-693F1CBF2F91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9:13:08.899" v="328" actId="1076"/>
          <ac:picMkLst>
            <pc:docMk/>
            <pc:sldMk cId="332736191" sldId="276"/>
            <ac:picMk id="26" creationId="{2CE6269B-3386-E428-DE36-7699299186DF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F790B21D-8FB2-0AD6-F110-E29D4C809D45}" dt="2024-07-24T09:13:21.525" v="332" actId="1076"/>
        <pc:sldMkLst>
          <pc:docMk/>
          <pc:sldMk cId="123985956" sldId="277"/>
        </pc:sldMkLst>
        <pc:spChg chg="mod">
          <ac:chgData name="Lilian BEAUGENDRE" userId="S::lilian.beaugendre@pimmsmediation.fr::c6f6bbe8-3f71-4e49-8301-f768d77bb595" providerId="AD" clId="Web-{F790B21D-8FB2-0AD6-F110-E29D4C809D45}" dt="2024-07-24T09:05:24.243" v="277" actId="1076"/>
          <ac:spMkLst>
            <pc:docMk/>
            <pc:sldMk cId="123985956" sldId="277"/>
            <ac:spMk id="6" creationId="{22BAB14F-D910-8D6C-A832-65673A95222D}"/>
          </ac:spMkLst>
        </pc:spChg>
        <pc:spChg chg="del mod">
          <ac:chgData name="Lilian BEAUGENDRE" userId="S::lilian.beaugendre@pimmsmediation.fr::c6f6bbe8-3f71-4e49-8301-f768d77bb595" providerId="AD" clId="Web-{F790B21D-8FB2-0AD6-F110-E29D4C809D45}" dt="2024-07-24T09:08:45.656" v="302"/>
          <ac:spMkLst>
            <pc:docMk/>
            <pc:sldMk cId="123985956" sldId="277"/>
            <ac:spMk id="9" creationId="{13090B36-9CD2-9085-91D5-355B117FED63}"/>
          </ac:spMkLst>
        </pc:spChg>
        <pc:spChg chg="add del mod">
          <ac:chgData name="Lilian BEAUGENDRE" userId="S::lilian.beaugendre@pimmsmediation.fr::c6f6bbe8-3f71-4e49-8301-f768d77bb595" providerId="AD" clId="Web-{F790B21D-8FB2-0AD6-F110-E29D4C809D45}" dt="2024-07-24T09:12:36.820" v="323"/>
          <ac:spMkLst>
            <pc:docMk/>
            <pc:sldMk cId="123985956" sldId="277"/>
            <ac:spMk id="11" creationId="{11ED82F0-6A3B-560D-594B-C3E3ADD98104}"/>
          </ac:spMkLst>
        </pc:spChg>
        <pc:spChg chg="add mod">
          <ac:chgData name="Lilian BEAUGENDRE" userId="S::lilian.beaugendre@pimmsmediation.fr::c6f6bbe8-3f71-4e49-8301-f768d77bb595" providerId="AD" clId="Web-{F790B21D-8FB2-0AD6-F110-E29D4C809D45}" dt="2024-07-24T09:13:21.509" v="331" actId="1076"/>
          <ac:spMkLst>
            <pc:docMk/>
            <pc:sldMk cId="123985956" sldId="277"/>
            <ac:spMk id="14" creationId="{D9548E50-651B-26B2-CCF4-DC2452A59033}"/>
          </ac:spMkLst>
        </pc:spChg>
        <pc:picChg chg="add del mod">
          <ac:chgData name="Lilian BEAUGENDRE" userId="S::lilian.beaugendre@pimmsmediation.fr::c6f6bbe8-3f71-4e49-8301-f768d77bb595" providerId="AD" clId="Web-{F790B21D-8FB2-0AD6-F110-E29D4C809D45}" dt="2024-07-24T09:08:45.656" v="301"/>
          <ac:picMkLst>
            <pc:docMk/>
            <pc:sldMk cId="123985956" sldId="277"/>
            <ac:picMk id="7" creationId="{6CD719E1-DE77-0208-275C-C1DD18525874}"/>
          </ac:picMkLst>
        </pc:picChg>
        <pc:picChg chg="del mod">
          <ac:chgData name="Lilian BEAUGENDRE" userId="S::lilian.beaugendre@pimmsmediation.fr::c6f6bbe8-3f71-4e49-8301-f768d77bb595" providerId="AD" clId="Web-{F790B21D-8FB2-0AD6-F110-E29D4C809D45}" dt="2024-07-24T09:07:11.184" v="290"/>
          <ac:picMkLst>
            <pc:docMk/>
            <pc:sldMk cId="123985956" sldId="277"/>
            <ac:picMk id="8" creationId="{01BD5059-AF6F-F52E-AA5A-CA0256F44C18}"/>
          </ac:picMkLst>
        </pc:picChg>
        <pc:picChg chg="add del mod">
          <ac:chgData name="Lilian BEAUGENDRE" userId="S::lilian.beaugendre@pimmsmediation.fr::c6f6bbe8-3f71-4e49-8301-f768d77bb595" providerId="AD" clId="Web-{F790B21D-8FB2-0AD6-F110-E29D4C809D45}" dt="2024-07-24T09:12:33.804" v="322"/>
          <ac:picMkLst>
            <pc:docMk/>
            <pc:sldMk cId="123985956" sldId="277"/>
            <ac:picMk id="10" creationId="{9C3E5FB3-ED5F-7911-0E54-E5041C88B115}"/>
          </ac:picMkLst>
        </pc:picChg>
        <pc:picChg chg="add mod">
          <ac:chgData name="Lilian BEAUGENDRE" userId="S::lilian.beaugendre@pimmsmediation.fr::c6f6bbe8-3f71-4e49-8301-f768d77bb595" providerId="AD" clId="Web-{F790B21D-8FB2-0AD6-F110-E29D4C809D45}" dt="2024-07-24T09:13:21.525" v="332" actId="1076"/>
          <ac:picMkLst>
            <pc:docMk/>
            <pc:sldMk cId="123985956" sldId="277"/>
            <ac:picMk id="17" creationId="{C2C5B83A-A63F-476E-FD30-63E1310509B2}"/>
          </ac:picMkLst>
        </pc:picChg>
      </pc:sldChg>
      <pc:sldChg chg="delSp add replId">
        <pc:chgData name="Lilian BEAUGENDRE" userId="S::lilian.beaugendre@pimmsmediation.fr::c6f6bbe8-3f71-4e49-8301-f768d77bb595" providerId="AD" clId="Web-{F790B21D-8FB2-0AD6-F110-E29D4C809D45}" dt="2024-07-24T12:40:41.866" v="338"/>
        <pc:sldMkLst>
          <pc:docMk/>
          <pc:sldMk cId="934043660" sldId="278"/>
        </pc:sldMkLst>
        <pc:spChg chg="del">
          <ac:chgData name="Lilian BEAUGENDRE" userId="S::lilian.beaugendre@pimmsmediation.fr::c6f6bbe8-3f71-4e49-8301-f768d77bb595" providerId="AD" clId="Web-{F790B21D-8FB2-0AD6-F110-E29D4C809D45}" dt="2024-07-24T12:40:41.866" v="336"/>
          <ac:spMkLst>
            <pc:docMk/>
            <pc:sldMk cId="934043660" sldId="278"/>
            <ac:spMk id="13" creationId="{AAB0D558-428E-9AA0-C93A-D43BFB669462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12:40:41.866" v="335"/>
          <ac:spMkLst>
            <pc:docMk/>
            <pc:sldMk cId="934043660" sldId="278"/>
            <ac:spMk id="14" creationId="{D9548E50-651B-26B2-CCF4-DC2452A59033}"/>
          </ac:spMkLst>
        </pc:spChg>
        <pc:spChg chg="del">
          <ac:chgData name="Lilian BEAUGENDRE" userId="S::lilian.beaugendre@pimmsmediation.fr::c6f6bbe8-3f71-4e49-8301-f768d77bb595" providerId="AD" clId="Web-{F790B21D-8FB2-0AD6-F110-E29D4C809D45}" dt="2024-07-24T12:40:41.866" v="338"/>
          <ac:spMkLst>
            <pc:docMk/>
            <pc:sldMk cId="934043660" sldId="278"/>
            <ac:spMk id="16" creationId="{59DED672-33D9-D666-D5F8-87CEB9793027}"/>
          </ac:spMkLst>
        </pc:spChg>
        <pc:picChg chg="del">
          <ac:chgData name="Lilian BEAUGENDRE" userId="S::lilian.beaugendre@pimmsmediation.fr::c6f6bbe8-3f71-4e49-8301-f768d77bb595" providerId="AD" clId="Web-{F790B21D-8FB2-0AD6-F110-E29D4C809D45}" dt="2024-07-24T12:40:41.866" v="337"/>
          <ac:picMkLst>
            <pc:docMk/>
            <pc:sldMk cId="934043660" sldId="278"/>
            <ac:picMk id="5" creationId="{5052C7F3-87D8-E660-9047-E7897BE6BB90}"/>
          </ac:picMkLst>
        </pc:picChg>
        <pc:picChg chg="del">
          <ac:chgData name="Lilian BEAUGENDRE" userId="S::lilian.beaugendre@pimmsmediation.fr::c6f6bbe8-3f71-4e49-8301-f768d77bb595" providerId="AD" clId="Web-{F790B21D-8FB2-0AD6-F110-E29D4C809D45}" dt="2024-07-24T12:40:41.866" v="334"/>
          <ac:picMkLst>
            <pc:docMk/>
            <pc:sldMk cId="934043660" sldId="278"/>
            <ac:picMk id="17" creationId="{C2C5B83A-A63F-476E-FD30-63E1310509B2}"/>
          </ac:picMkLst>
        </pc:picChg>
      </pc:sldChg>
    </pc:docChg>
  </pc:docChgLst>
  <pc:docChgLst>
    <pc:chgData name="Lilian BEAUGENDRE" userId="S::lilian.beaugendre@pimmsmediation.fr::c6f6bbe8-3f71-4e49-8301-f768d77bb595" providerId="AD" clId="Web-{2BD45B4E-0C6E-62A2-D947-A08630FFD19F}"/>
    <pc:docChg chg="addSld delSld modSld sldOrd">
      <pc:chgData name="Lilian BEAUGENDRE" userId="S::lilian.beaugendre@pimmsmediation.fr::c6f6bbe8-3f71-4e49-8301-f768d77bb595" providerId="AD" clId="Web-{2BD45B4E-0C6E-62A2-D947-A08630FFD19F}" dt="2024-07-22T10:30:25.179" v="280" actId="1076"/>
      <pc:docMkLst>
        <pc:docMk/>
      </pc:docMkLst>
      <pc:sldChg chg="addAnim modAnim">
        <pc:chgData name="Lilian BEAUGENDRE" userId="S::lilian.beaugendre@pimmsmediation.fr::c6f6bbe8-3f71-4e49-8301-f768d77bb595" providerId="AD" clId="Web-{2BD45B4E-0C6E-62A2-D947-A08630FFD19F}" dt="2024-07-22T08:00:24.321" v="10"/>
        <pc:sldMkLst>
          <pc:docMk/>
          <pc:sldMk cId="3784089036" sldId="256"/>
        </pc:sldMkLst>
      </pc:sldChg>
      <pc:sldChg chg="addSp delSp modSp addAnim delAnim">
        <pc:chgData name="Lilian BEAUGENDRE" userId="S::lilian.beaugendre@pimmsmediation.fr::c6f6bbe8-3f71-4e49-8301-f768d77bb595" providerId="AD" clId="Web-{2BD45B4E-0C6E-62A2-D947-A08630FFD19F}" dt="2024-07-22T10:08:40" v="189" actId="1076"/>
        <pc:sldMkLst>
          <pc:docMk/>
          <pc:sldMk cId="1347379767" sldId="257"/>
        </pc:sldMkLst>
        <pc:spChg chg="add del">
          <ac:chgData name="Lilian BEAUGENDRE" userId="S::lilian.beaugendre@pimmsmediation.fr::c6f6bbe8-3f71-4e49-8301-f768d77bb595" providerId="AD" clId="Web-{2BD45B4E-0C6E-62A2-D947-A08630FFD19F}" dt="2024-07-22T10:08:27.234" v="181"/>
          <ac:spMkLst>
            <pc:docMk/>
            <pc:sldMk cId="1347379767" sldId="257"/>
            <ac:spMk id="7" creationId="{17EB15A1-8196-5B0D-998D-F7D0CD42C553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8:39.969" v="186" actId="1076"/>
          <ac:spMkLst>
            <pc:docMk/>
            <pc:sldMk cId="1347379767" sldId="257"/>
            <ac:spMk id="8" creationId="{38577A51-29ED-A2F4-123A-9E3F7CE07819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10:08:27.234" v="179"/>
          <ac:spMkLst>
            <pc:docMk/>
            <pc:sldMk cId="1347379767" sldId="257"/>
            <ac:spMk id="12" creationId="{B1933F1C-56C2-E9C1-C383-FE676F9CC651}"/>
          </ac:spMkLst>
        </pc:spChg>
        <pc:spChg chg="add del">
          <ac:chgData name="Lilian BEAUGENDRE" userId="S::lilian.beaugendre@pimmsmediation.fr::c6f6bbe8-3f71-4e49-8301-f768d77bb595" providerId="AD" clId="Web-{2BD45B4E-0C6E-62A2-D947-A08630FFD19F}" dt="2024-07-22T10:08:27.219" v="178"/>
          <ac:spMkLst>
            <pc:docMk/>
            <pc:sldMk cId="1347379767" sldId="257"/>
            <ac:spMk id="14" creationId="{5A0FE84B-A1BC-AA49-737D-0B89D967F2A9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8:39.985" v="188" actId="1076"/>
          <ac:spMkLst>
            <pc:docMk/>
            <pc:sldMk cId="1347379767" sldId="257"/>
            <ac:spMk id="16" creationId="{30709C60-EABF-8B07-432B-88B1A37353F9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8:40" v="189" actId="1076"/>
          <ac:spMkLst>
            <pc:docMk/>
            <pc:sldMk cId="1347379767" sldId="257"/>
            <ac:spMk id="18" creationId="{90B0F22E-0350-6C84-E076-234DDAF22A56}"/>
          </ac:spMkLst>
        </pc:spChg>
        <pc:picChg chg="add del">
          <ac:chgData name="Lilian BEAUGENDRE" userId="S::lilian.beaugendre@pimmsmediation.fr::c6f6bbe8-3f71-4e49-8301-f768d77bb595" providerId="AD" clId="Web-{2BD45B4E-0C6E-62A2-D947-A08630FFD19F}" dt="2024-07-22T10:08:27.234" v="180"/>
          <ac:picMkLst>
            <pc:docMk/>
            <pc:sldMk cId="1347379767" sldId="257"/>
            <ac:picMk id="10" creationId="{E591D141-74F5-3CD7-B6AB-03BFADB6684C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08:39.985" v="187" actId="1076"/>
          <ac:picMkLst>
            <pc:docMk/>
            <pc:sldMk cId="1347379767" sldId="257"/>
            <ac:picMk id="13" creationId="{2B850AEE-CF62-8F7D-BF81-0FCCC0570E14}"/>
          </ac:picMkLst>
        </pc:picChg>
      </pc:sldChg>
      <pc:sldChg chg="addSp delSp modSp del addAnim delAnim">
        <pc:chgData name="Lilian BEAUGENDRE" userId="S::lilian.beaugendre@pimmsmediation.fr::c6f6bbe8-3f71-4e49-8301-f768d77bb595" providerId="AD" clId="Web-{2BD45B4E-0C6E-62A2-D947-A08630FFD19F}" dt="2024-07-22T08:21:10.014" v="157"/>
        <pc:sldMkLst>
          <pc:docMk/>
          <pc:sldMk cId="179130723" sldId="258"/>
        </pc:sldMkLst>
        <pc:spChg chg="add del mod ord">
          <ac:chgData name="Lilian BEAUGENDRE" userId="S::lilian.beaugendre@pimmsmediation.fr::c6f6bbe8-3f71-4e49-8301-f768d77bb595" providerId="AD" clId="Web-{2BD45B4E-0C6E-62A2-D947-A08630FFD19F}" dt="2024-07-22T08:20:20.388" v="142"/>
          <ac:spMkLst>
            <pc:docMk/>
            <pc:sldMk cId="179130723" sldId="258"/>
            <ac:spMk id="7" creationId="{B569EFF7-AB76-C9BE-418E-8BB173C46983}"/>
          </ac:spMkLst>
        </pc:spChg>
        <pc:spChg chg="del mod ord">
          <ac:chgData name="Lilian BEAUGENDRE" userId="S::lilian.beaugendre@pimmsmediation.fr::c6f6bbe8-3f71-4e49-8301-f768d77bb595" providerId="AD" clId="Web-{2BD45B4E-0C6E-62A2-D947-A08630FFD19F}" dt="2024-07-22T08:14:23.330" v="114"/>
          <ac:spMkLst>
            <pc:docMk/>
            <pc:sldMk cId="179130723" sldId="258"/>
            <ac:spMk id="10" creationId="{6B80E9D8-D567-1213-380D-1D7E06CAC07D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08:20:20.388" v="144"/>
          <ac:spMkLst>
            <pc:docMk/>
            <pc:sldMk cId="179130723" sldId="258"/>
            <ac:spMk id="11" creationId="{361A45C2-8A9C-EAD7-1B12-682D2506B314}"/>
          </ac:spMkLst>
        </pc:spChg>
        <pc:spChg chg="del mod">
          <ac:chgData name="Lilian BEAUGENDRE" userId="S::lilian.beaugendre@pimmsmediation.fr::c6f6bbe8-3f71-4e49-8301-f768d77bb595" providerId="AD" clId="Web-{2BD45B4E-0C6E-62A2-D947-A08630FFD19F}" dt="2024-07-22T08:20:32.029" v="148"/>
          <ac:spMkLst>
            <pc:docMk/>
            <pc:sldMk cId="179130723" sldId="258"/>
            <ac:spMk id="12" creationId="{EB85DF8C-0BEC-985B-F65B-737D1BE80079}"/>
          </ac:spMkLst>
        </pc:spChg>
        <pc:spChg chg="add del mod ord">
          <ac:chgData name="Lilian BEAUGENDRE" userId="S::lilian.beaugendre@pimmsmediation.fr::c6f6bbe8-3f71-4e49-8301-f768d77bb595" providerId="AD" clId="Web-{2BD45B4E-0C6E-62A2-D947-A08630FFD19F}" dt="2024-07-22T08:20:32.029" v="145"/>
          <ac:spMkLst>
            <pc:docMk/>
            <pc:sldMk cId="179130723" sldId="258"/>
            <ac:spMk id="15" creationId="{4E882C65-5FA4-571E-4A25-EC8DB169FF7E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08:12:47.015" v="94"/>
          <ac:spMkLst>
            <pc:docMk/>
            <pc:sldMk cId="179130723" sldId="258"/>
            <ac:spMk id="16" creationId="{D24B6DF9-2F5E-ADFE-3120-65BBA3374281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08:20:20.372" v="141"/>
          <ac:spMkLst>
            <pc:docMk/>
            <pc:sldMk cId="179130723" sldId="258"/>
            <ac:spMk id="18" creationId="{6A6EC7BC-9565-A3C0-B293-62E7BF8BC5BD}"/>
          </ac:spMkLst>
        </pc:spChg>
        <pc:spChg chg="add del mod ord">
          <ac:chgData name="Lilian BEAUGENDRE" userId="S::lilian.beaugendre@pimmsmediation.fr::c6f6bbe8-3f71-4e49-8301-f768d77bb595" providerId="AD" clId="Web-{2BD45B4E-0C6E-62A2-D947-A08630FFD19F}" dt="2024-07-22T08:20:32.029" v="146"/>
          <ac:spMkLst>
            <pc:docMk/>
            <pc:sldMk cId="179130723" sldId="258"/>
            <ac:spMk id="19" creationId="{615A379F-C437-100E-C8D3-24B98B6CE634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08:20:57.717" v="156"/>
          <ac:spMkLst>
            <pc:docMk/>
            <pc:sldMk cId="179130723" sldId="258"/>
            <ac:spMk id="20" creationId="{2D9585A9-626A-30E9-061D-F9394DE47CAC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08:20:57.717" v="154"/>
          <ac:spMkLst>
            <pc:docMk/>
            <pc:sldMk cId="179130723" sldId="258"/>
            <ac:spMk id="22" creationId="{E152D3B1-C219-8AF6-F07A-A791AD8BC142}"/>
          </ac:spMkLst>
        </pc:spChg>
        <pc:spChg chg="add del mod">
          <ac:chgData name="Lilian BEAUGENDRE" userId="S::lilian.beaugendre@pimmsmediation.fr::c6f6bbe8-3f71-4e49-8301-f768d77bb595" providerId="AD" clId="Web-{2BD45B4E-0C6E-62A2-D947-A08630FFD19F}" dt="2024-07-22T08:20:57.717" v="153"/>
          <ac:spMkLst>
            <pc:docMk/>
            <pc:sldMk cId="179130723" sldId="258"/>
            <ac:spMk id="24" creationId="{17520A2F-090E-DA28-9F84-6AB4C4A125D1}"/>
          </ac:spMkLst>
        </pc:spChg>
        <pc:picChg chg="add del mod ord modCrop">
          <ac:chgData name="Lilian BEAUGENDRE" userId="S::lilian.beaugendre@pimmsmediation.fr::c6f6bbe8-3f71-4e49-8301-f768d77bb595" providerId="AD" clId="Web-{2BD45B4E-0C6E-62A2-D947-A08630FFD19F}" dt="2024-07-22T08:20:20.388" v="143"/>
          <ac:picMkLst>
            <pc:docMk/>
            <pc:sldMk cId="179130723" sldId="258"/>
            <ac:picMk id="5" creationId="{695ADC3A-460B-B73B-C541-2C2A84C91EC7}"/>
          </ac:picMkLst>
        </pc:picChg>
        <pc:picChg chg="add del mod">
          <ac:chgData name="Lilian BEAUGENDRE" userId="S::lilian.beaugendre@pimmsmediation.fr::c6f6bbe8-3f71-4e49-8301-f768d77bb595" providerId="AD" clId="Web-{2BD45B4E-0C6E-62A2-D947-A08630FFD19F}" dt="2024-07-22T08:09:00.586" v="65"/>
          <ac:picMkLst>
            <pc:docMk/>
            <pc:sldMk cId="179130723" sldId="258"/>
            <ac:picMk id="8" creationId="{683F81D6-AB25-54F1-36DC-5270DDF6187C}"/>
          </ac:picMkLst>
        </pc:picChg>
        <pc:picChg chg="add del mod modCrop">
          <ac:chgData name="Lilian BEAUGENDRE" userId="S::lilian.beaugendre@pimmsmediation.fr::c6f6bbe8-3f71-4e49-8301-f768d77bb595" providerId="AD" clId="Web-{2BD45B4E-0C6E-62A2-D947-A08630FFD19F}" dt="2024-07-22T08:20:32.029" v="147"/>
          <ac:picMkLst>
            <pc:docMk/>
            <pc:sldMk cId="179130723" sldId="258"/>
            <ac:picMk id="13" creationId="{C1E91F98-BD44-F8DE-9C09-BB3582AE79B1}"/>
          </ac:picMkLst>
        </pc:picChg>
        <pc:picChg chg="add del mod">
          <ac:chgData name="Lilian BEAUGENDRE" userId="S::lilian.beaugendre@pimmsmediation.fr::c6f6bbe8-3f71-4e49-8301-f768d77bb595" providerId="AD" clId="Web-{2BD45B4E-0C6E-62A2-D947-A08630FFD19F}" dt="2024-07-22T08:20:57.717" v="155"/>
          <ac:picMkLst>
            <pc:docMk/>
            <pc:sldMk cId="179130723" sldId="258"/>
            <ac:picMk id="21" creationId="{2481E009-F667-7646-9750-917EB7BCD738}"/>
          </ac:picMkLst>
        </pc:picChg>
      </pc:sldChg>
      <pc:sldChg chg="addSp delSp modSp add replId addAnim delAnim">
        <pc:chgData name="Lilian BEAUGENDRE" userId="S::lilian.beaugendre@pimmsmediation.fr::c6f6bbe8-3f71-4e49-8301-f768d77bb595" providerId="AD" clId="Web-{2BD45B4E-0C6E-62A2-D947-A08630FFD19F}" dt="2024-07-22T10:08:10.156" v="177" actId="14100"/>
        <pc:sldMkLst>
          <pc:docMk/>
          <pc:sldMk cId="1931329516" sldId="265"/>
        </pc:sldMkLst>
        <pc:spChg chg="mod">
          <ac:chgData name="Lilian BEAUGENDRE" userId="S::lilian.beaugendre@pimmsmediation.fr::c6f6bbe8-3f71-4e49-8301-f768d77bb595" providerId="AD" clId="Web-{2BD45B4E-0C6E-62A2-D947-A08630FFD19F}" dt="2024-07-22T10:08:10.156" v="177" actId="14100"/>
          <ac:spMkLst>
            <pc:docMk/>
            <pc:sldMk cId="1931329516" sldId="265"/>
            <ac:spMk id="7" creationId="{B569EFF7-AB76-C9BE-418E-8BB173C46983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6:11.980" v="167" actId="1076"/>
          <ac:spMkLst>
            <pc:docMk/>
            <pc:sldMk cId="1931329516" sldId="265"/>
            <ac:spMk id="10" creationId="{43404140-C9B3-B5A2-C108-F51781D6B385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05:53.792" v="162"/>
          <ac:spMkLst>
            <pc:docMk/>
            <pc:sldMk cId="1931329516" sldId="265"/>
            <ac:spMk id="12" creationId="{EB85DF8C-0BEC-985B-F65B-737D1BE80079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05:53.777" v="159"/>
          <ac:spMkLst>
            <pc:docMk/>
            <pc:sldMk cId="1931329516" sldId="265"/>
            <ac:spMk id="15" creationId="{4E882C65-5FA4-571E-4A25-EC8DB169FF7E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05:53.792" v="160"/>
          <ac:spMkLst>
            <pc:docMk/>
            <pc:sldMk cId="1931329516" sldId="265"/>
            <ac:spMk id="19" creationId="{615A379F-C437-100E-C8D3-24B98B6CE634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6:12.012" v="169" actId="1076"/>
          <ac:spMkLst>
            <pc:docMk/>
            <pc:sldMk cId="1931329516" sldId="265"/>
            <ac:spMk id="20" creationId="{FE7C9FFE-7564-63A1-9DBD-EBEF8E4E8440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06:12.012" v="170" actId="1076"/>
          <ac:spMkLst>
            <pc:docMk/>
            <pc:sldMk cId="1931329516" sldId="265"/>
            <ac:spMk id="22" creationId="{F899AEC7-6DCC-E117-001B-BFE74DED232F}"/>
          </ac:spMkLst>
        </pc:spChg>
        <pc:picChg chg="del">
          <ac:chgData name="Lilian BEAUGENDRE" userId="S::lilian.beaugendre@pimmsmediation.fr::c6f6bbe8-3f71-4e49-8301-f768d77bb595" providerId="AD" clId="Web-{2BD45B4E-0C6E-62A2-D947-A08630FFD19F}" dt="2024-07-22T10:05:53.792" v="161"/>
          <ac:picMkLst>
            <pc:docMk/>
            <pc:sldMk cId="1931329516" sldId="265"/>
            <ac:picMk id="13" creationId="{C1E91F98-BD44-F8DE-9C09-BB3582AE79B1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06:11.996" v="168" actId="1076"/>
          <ac:picMkLst>
            <pc:docMk/>
            <pc:sldMk cId="1931329516" sldId="265"/>
            <ac:picMk id="16" creationId="{4962B00A-1F31-82AD-1D25-E7153D6DAC87}"/>
          </ac:picMkLst>
        </pc:picChg>
      </pc:sldChg>
      <pc:sldChg chg="modSp add replId delAnim">
        <pc:chgData name="Lilian BEAUGENDRE" userId="S::lilian.beaugendre@pimmsmediation.fr::c6f6bbe8-3f71-4e49-8301-f768d77bb595" providerId="AD" clId="Web-{2BD45B4E-0C6E-62A2-D947-A08630FFD19F}" dt="2024-07-22T10:10:17.222" v="198" actId="1076"/>
        <pc:sldMkLst>
          <pc:docMk/>
          <pc:sldMk cId="2381127698" sldId="266"/>
        </pc:sldMkLst>
        <pc:spChg chg="mod">
          <ac:chgData name="Lilian BEAUGENDRE" userId="S::lilian.beaugendre@pimmsmediation.fr::c6f6bbe8-3f71-4e49-8301-f768d77bb595" providerId="AD" clId="Web-{2BD45B4E-0C6E-62A2-D947-A08630FFD19F}" dt="2024-07-22T10:10:09.612" v="194" actId="1076"/>
          <ac:spMkLst>
            <pc:docMk/>
            <pc:sldMk cId="2381127698" sldId="266"/>
            <ac:spMk id="7" creationId="{B569EFF7-AB76-C9BE-418E-8BB173C46983}"/>
          </ac:spMkLst>
        </pc:spChg>
        <pc:spChg chg="mod">
          <ac:chgData name="Lilian BEAUGENDRE" userId="S::lilian.beaugendre@pimmsmediation.fr::c6f6bbe8-3f71-4e49-8301-f768d77bb595" providerId="AD" clId="Web-{2BD45B4E-0C6E-62A2-D947-A08630FFD19F}" dt="2024-07-22T10:10:17.175" v="195" actId="1076"/>
          <ac:spMkLst>
            <pc:docMk/>
            <pc:sldMk cId="2381127698" sldId="266"/>
            <ac:spMk id="12" creationId="{EB85DF8C-0BEC-985B-F65B-737D1BE80079}"/>
          </ac:spMkLst>
        </pc:spChg>
        <pc:spChg chg="mod">
          <ac:chgData name="Lilian BEAUGENDRE" userId="S::lilian.beaugendre@pimmsmediation.fr::c6f6bbe8-3f71-4e49-8301-f768d77bb595" providerId="AD" clId="Web-{2BD45B4E-0C6E-62A2-D947-A08630FFD19F}" dt="2024-07-22T10:10:17.222" v="198" actId="1076"/>
          <ac:spMkLst>
            <pc:docMk/>
            <pc:sldMk cId="2381127698" sldId="266"/>
            <ac:spMk id="15" creationId="{4E882C65-5FA4-571E-4A25-EC8DB169FF7E}"/>
          </ac:spMkLst>
        </pc:spChg>
        <pc:spChg chg="mod">
          <ac:chgData name="Lilian BEAUGENDRE" userId="S::lilian.beaugendre@pimmsmediation.fr::c6f6bbe8-3f71-4e49-8301-f768d77bb595" providerId="AD" clId="Web-{2BD45B4E-0C6E-62A2-D947-A08630FFD19F}" dt="2024-07-22T10:10:17.206" v="197" actId="1076"/>
          <ac:spMkLst>
            <pc:docMk/>
            <pc:sldMk cId="2381127698" sldId="266"/>
            <ac:spMk id="19" creationId="{615A379F-C437-100E-C8D3-24B98B6CE634}"/>
          </ac:spMkLst>
        </pc:spChg>
        <pc:picChg chg="mod">
          <ac:chgData name="Lilian BEAUGENDRE" userId="S::lilian.beaugendre@pimmsmediation.fr::c6f6bbe8-3f71-4e49-8301-f768d77bb595" providerId="AD" clId="Web-{2BD45B4E-0C6E-62A2-D947-A08630FFD19F}" dt="2024-07-22T10:10:17.206" v="196" actId="1076"/>
          <ac:picMkLst>
            <pc:docMk/>
            <pc:sldMk cId="2381127698" sldId="266"/>
            <ac:picMk id="13" creationId="{C1E91F98-BD44-F8DE-9C09-BB3582AE79B1}"/>
          </ac:picMkLst>
        </pc:picChg>
      </pc:sldChg>
      <pc:sldChg chg="addSp delSp modSp add ord replId">
        <pc:chgData name="Lilian BEAUGENDRE" userId="S::lilian.beaugendre@pimmsmediation.fr::c6f6bbe8-3f71-4e49-8301-f768d77bb595" providerId="AD" clId="Web-{2BD45B4E-0C6E-62A2-D947-A08630FFD19F}" dt="2024-07-22T10:30:25.179" v="280" actId="1076"/>
        <pc:sldMkLst>
          <pc:docMk/>
          <pc:sldMk cId="1509439170" sldId="267"/>
        </pc:sldMkLst>
        <pc:spChg chg="add mod">
          <ac:chgData name="Lilian BEAUGENDRE" userId="S::lilian.beaugendre@pimmsmediation.fr::c6f6bbe8-3f71-4e49-8301-f768d77bb595" providerId="AD" clId="Web-{2BD45B4E-0C6E-62A2-D947-A08630FFD19F}" dt="2024-07-22T10:22:35.821" v="246" actId="1076"/>
          <ac:spMkLst>
            <pc:docMk/>
            <pc:sldMk cId="1509439170" sldId="267"/>
            <ac:spMk id="5" creationId="{4E5B570F-02FA-CD6C-035A-589B40CA8E23}"/>
          </ac:spMkLst>
        </pc:spChg>
        <pc:spChg chg="mod">
          <ac:chgData name="Lilian BEAUGENDRE" userId="S::lilian.beaugendre@pimmsmediation.fr::c6f6bbe8-3f71-4e49-8301-f768d77bb595" providerId="AD" clId="Web-{2BD45B4E-0C6E-62A2-D947-A08630FFD19F}" dt="2024-07-22T10:12:27.444" v="235" actId="14100"/>
          <ac:spMkLst>
            <pc:docMk/>
            <pc:sldMk cId="1509439170" sldId="267"/>
            <ac:spMk id="6" creationId="{22BAB14F-D910-8D6C-A832-65673A95222D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22:35.837" v="248" actId="1076"/>
          <ac:spMkLst>
            <pc:docMk/>
            <pc:sldMk cId="1509439170" sldId="267"/>
            <ac:spMk id="7" creationId="{A41A8906-ADCF-22B7-2C83-19F354549EB7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12:07.928" v="204"/>
          <ac:spMkLst>
            <pc:docMk/>
            <pc:sldMk cId="1509439170" sldId="267"/>
            <ac:spMk id="8" creationId="{38577A51-29ED-A2F4-123A-9E3F7CE07819}"/>
          </ac:spMkLst>
        </pc:spChg>
        <pc:spChg chg="mod">
          <ac:chgData name="Lilian BEAUGENDRE" userId="S::lilian.beaugendre@pimmsmediation.fr::c6f6bbe8-3f71-4e49-8301-f768d77bb595" providerId="AD" clId="Web-{2BD45B4E-0C6E-62A2-D947-A08630FFD19F}" dt="2024-07-22T10:18:30.486" v="237" actId="20577"/>
          <ac:spMkLst>
            <pc:docMk/>
            <pc:sldMk cId="1509439170" sldId="267"/>
            <ac:spMk id="9" creationId="{A1B11632-811F-C7A4-7B3B-F296F9D2BDAF}"/>
          </ac:spMkLst>
        </pc:spChg>
        <pc:spChg chg="add mod">
          <ac:chgData name="Lilian BEAUGENDRE" userId="S::lilian.beaugendre@pimmsmediation.fr::c6f6bbe8-3f71-4e49-8301-f768d77bb595" providerId="AD" clId="Web-{2BD45B4E-0C6E-62A2-D947-A08630FFD19F}" dt="2024-07-22T10:22:35.837" v="247" actId="1076"/>
          <ac:spMkLst>
            <pc:docMk/>
            <pc:sldMk cId="1509439170" sldId="267"/>
            <ac:spMk id="10" creationId="{17D2D5AE-32E7-1A53-778A-D3E54CFACDA2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12:07.928" v="202"/>
          <ac:spMkLst>
            <pc:docMk/>
            <pc:sldMk cId="1509439170" sldId="267"/>
            <ac:spMk id="16" creationId="{30709C60-EABF-8B07-432B-88B1A37353F9}"/>
          </ac:spMkLst>
        </pc:spChg>
        <pc:spChg chg="del">
          <ac:chgData name="Lilian BEAUGENDRE" userId="S::lilian.beaugendre@pimmsmediation.fr::c6f6bbe8-3f71-4e49-8301-f768d77bb595" providerId="AD" clId="Web-{2BD45B4E-0C6E-62A2-D947-A08630FFD19F}" dt="2024-07-22T10:12:07.928" v="201"/>
          <ac:spMkLst>
            <pc:docMk/>
            <pc:sldMk cId="1509439170" sldId="267"/>
            <ac:spMk id="18" creationId="{90B0F22E-0350-6C84-E076-234DDAF22A56}"/>
          </ac:spMkLst>
        </pc:spChg>
        <pc:picChg chg="add del mod">
          <ac:chgData name="Lilian BEAUGENDRE" userId="S::lilian.beaugendre@pimmsmediation.fr::c6f6bbe8-3f71-4e49-8301-f768d77bb595" providerId="AD" clId="Web-{2BD45B4E-0C6E-62A2-D947-A08630FFD19F}" dt="2024-07-22T10:29:40.693" v="266"/>
          <ac:picMkLst>
            <pc:docMk/>
            <pc:sldMk cId="1509439170" sldId="267"/>
            <ac:picMk id="11" creationId="{23465630-DE85-1610-FF57-F84796FCC66F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30:18.788" v="278" actId="1076"/>
          <ac:picMkLst>
            <pc:docMk/>
            <pc:sldMk cId="1509439170" sldId="267"/>
            <ac:picMk id="12" creationId="{FB6CDB37-F359-08D5-4031-911455A2706F}"/>
          </ac:picMkLst>
        </pc:picChg>
        <pc:picChg chg="del">
          <ac:chgData name="Lilian BEAUGENDRE" userId="S::lilian.beaugendre@pimmsmediation.fr::c6f6bbe8-3f71-4e49-8301-f768d77bb595" providerId="AD" clId="Web-{2BD45B4E-0C6E-62A2-D947-A08630FFD19F}" dt="2024-07-22T10:12:07.928" v="203"/>
          <ac:picMkLst>
            <pc:docMk/>
            <pc:sldMk cId="1509439170" sldId="267"/>
            <ac:picMk id="13" creationId="{2B850AEE-CF62-8F7D-BF81-0FCCC0570E14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30:17.007" v="277" actId="1076"/>
          <ac:picMkLst>
            <pc:docMk/>
            <pc:sldMk cId="1509439170" sldId="267"/>
            <ac:picMk id="14" creationId="{33D0F721-1FC7-F272-8BD8-9C7ED721A8BC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30:11.225" v="275" actId="1076"/>
          <ac:picMkLst>
            <pc:docMk/>
            <pc:sldMk cId="1509439170" sldId="267"/>
            <ac:picMk id="15" creationId="{7B7E1168-58DA-7642-FB66-5AF2AFA98D35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30:14.553" v="276" actId="1076"/>
          <ac:picMkLst>
            <pc:docMk/>
            <pc:sldMk cId="1509439170" sldId="267"/>
            <ac:picMk id="17" creationId="{00CF0ADE-C75A-E247-E0F2-6EC6334F95C8}"/>
          </ac:picMkLst>
        </pc:picChg>
        <pc:picChg chg="add mod">
          <ac:chgData name="Lilian BEAUGENDRE" userId="S::lilian.beaugendre@pimmsmediation.fr::c6f6bbe8-3f71-4e49-8301-f768d77bb595" providerId="AD" clId="Web-{2BD45B4E-0C6E-62A2-D947-A08630FFD19F}" dt="2024-07-22T10:30:25.179" v="280" actId="1076"/>
          <ac:picMkLst>
            <pc:docMk/>
            <pc:sldMk cId="1509439170" sldId="267"/>
            <ac:picMk id="19" creationId="{5A4011F1-8212-D048-BFAE-FE8128E7707B}"/>
          </ac:picMkLst>
        </pc:picChg>
      </pc:sldChg>
    </pc:docChg>
  </pc:docChgLst>
  <pc:docChgLst>
    <pc:chgData name="Lilian BEAUGENDRE" userId="S::lilian.beaugendre@pimmsmediation.fr::c6f6bbe8-3f71-4e49-8301-f768d77bb595" providerId="AD" clId="Web-{82EFC937-2022-6A5A-CE09-FEBB62BFBEAD}"/>
    <pc:docChg chg="addSld delSld modSld sldOrd">
      <pc:chgData name="Lilian BEAUGENDRE" userId="S::lilian.beaugendre@pimmsmediation.fr::c6f6bbe8-3f71-4e49-8301-f768d77bb595" providerId="AD" clId="Web-{82EFC937-2022-6A5A-CE09-FEBB62BFBEAD}" dt="2024-07-25T10:30:01.713" v="729" actId="1076"/>
      <pc:docMkLst>
        <pc:docMk/>
      </pc:docMkLst>
      <pc:sldChg chg="addSp delSp modSp">
        <pc:chgData name="Lilian BEAUGENDRE" userId="S::lilian.beaugendre@pimmsmediation.fr::c6f6bbe8-3f71-4e49-8301-f768d77bb595" providerId="AD" clId="Web-{82EFC937-2022-6A5A-CE09-FEBB62BFBEAD}" dt="2024-07-25T09:36:01.650" v="244"/>
        <pc:sldMkLst>
          <pc:docMk/>
          <pc:sldMk cId="123985956" sldId="277"/>
        </pc:sldMkLst>
        <pc:spChg chg="del mod">
          <ac:chgData name="Lilian BEAUGENDRE" userId="S::lilian.beaugendre@pimmsmediation.fr::c6f6bbe8-3f71-4e49-8301-f768d77bb595" providerId="AD" clId="Web-{82EFC937-2022-6A5A-CE09-FEBB62BFBEAD}" dt="2024-07-25T08:52:12.618" v="2"/>
          <ac:spMkLst>
            <pc:docMk/>
            <pc:sldMk cId="123985956" sldId="277"/>
            <ac:spMk id="6" creationId="{22BAB14F-D910-8D6C-A832-65673A95222D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09:36:01.650" v="244"/>
          <ac:spMkLst>
            <pc:docMk/>
            <pc:sldMk cId="123985956" sldId="277"/>
            <ac:spMk id="7" creationId="{1BD60FF1-B035-048F-1D50-BFE1FC5E9089}"/>
          </ac:spMkLst>
        </pc:spChg>
        <pc:spChg chg="add">
          <ac:chgData name="Lilian BEAUGENDRE" userId="S::lilian.beaugendre@pimmsmediation.fr::c6f6bbe8-3f71-4e49-8301-f768d77bb595" providerId="AD" clId="Web-{82EFC937-2022-6A5A-CE09-FEBB62BFBEAD}" dt="2024-07-25T08:52:17.571" v="3"/>
          <ac:spMkLst>
            <pc:docMk/>
            <pc:sldMk cId="123985956" sldId="277"/>
            <ac:spMk id="8" creationId="{ED366F51-71D7-5E37-4A9E-21D6AD49685F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09:36:01.650" v="243"/>
          <ac:spMkLst>
            <pc:docMk/>
            <pc:sldMk cId="123985956" sldId="277"/>
            <ac:spMk id="10" creationId="{2B147C24-5496-C862-CCA8-B8CE50D77504}"/>
          </ac:spMkLst>
        </pc:spChg>
      </pc:sldChg>
      <pc:sldChg chg="addSp delSp modSp">
        <pc:chgData name="Lilian BEAUGENDRE" userId="S::lilian.beaugendre@pimmsmediation.fr::c6f6bbe8-3f71-4e49-8301-f768d77bb595" providerId="AD" clId="Web-{82EFC937-2022-6A5A-CE09-FEBB62BFBEAD}" dt="2024-07-25T09:36:13.399" v="249"/>
        <pc:sldMkLst>
          <pc:docMk/>
          <pc:sldMk cId="934043660" sldId="278"/>
        </pc:sldMkLst>
        <pc:spChg chg="add">
          <ac:chgData name="Lilian BEAUGENDRE" userId="S::lilian.beaugendre@pimmsmediation.fr::c6f6bbe8-3f71-4e49-8301-f768d77bb595" providerId="AD" clId="Web-{82EFC937-2022-6A5A-CE09-FEBB62BFBEAD}" dt="2024-07-25T09:36:02.883" v="245"/>
          <ac:spMkLst>
            <pc:docMk/>
            <pc:sldMk cId="934043660" sldId="278"/>
            <ac:spMk id="5" creationId="{1BD60FF1-B035-048F-1D50-BFE1FC5E9089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08:52:27.275" v="4"/>
          <ac:spMkLst>
            <pc:docMk/>
            <pc:sldMk cId="934043660" sldId="278"/>
            <ac:spMk id="6" creationId="{22BAB14F-D910-8D6C-A832-65673A95222D}"/>
          </ac:spMkLst>
        </pc:spChg>
        <pc:spChg chg="add">
          <ac:chgData name="Lilian BEAUGENDRE" userId="S::lilian.beaugendre@pimmsmediation.fr::c6f6bbe8-3f71-4e49-8301-f768d77bb595" providerId="AD" clId="Web-{82EFC937-2022-6A5A-CE09-FEBB62BFBEAD}" dt="2024-07-25T09:36:02.883" v="245"/>
          <ac:spMkLst>
            <pc:docMk/>
            <pc:sldMk cId="934043660" sldId="278"/>
            <ac:spMk id="6" creationId="{2B147C24-5496-C862-CCA8-B8CE50D77504}"/>
          </ac:spMkLst>
        </pc:spChg>
        <pc:spChg chg="add mod">
          <ac:chgData name="Lilian BEAUGENDRE" userId="S::lilian.beaugendre@pimmsmediation.fr::c6f6bbe8-3f71-4e49-8301-f768d77bb595" providerId="AD" clId="Web-{82EFC937-2022-6A5A-CE09-FEBB62BFBEAD}" dt="2024-07-25T08:53:53.231" v="52" actId="20577"/>
          <ac:spMkLst>
            <pc:docMk/>
            <pc:sldMk cId="934043660" sldId="278"/>
            <ac:spMk id="7" creationId="{BCFFBBDF-E3A7-5480-B64C-ABD81CD65C12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08:53:38.105" v="37"/>
          <ac:spMkLst>
            <pc:docMk/>
            <pc:sldMk cId="934043660" sldId="278"/>
            <ac:spMk id="8" creationId="{4254B934-8B49-0100-1125-4D133349CE76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09:36:13.399" v="248"/>
          <ac:spMkLst>
            <pc:docMk/>
            <pc:sldMk cId="934043660" sldId="278"/>
            <ac:spMk id="10" creationId="{1BF5E4AA-5FBF-719B-A98C-3E0382354BBD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09:36:08.743" v="246"/>
          <ac:spMkLst>
            <pc:docMk/>
            <pc:sldMk cId="934043660" sldId="278"/>
            <ac:spMk id="11" creationId="{D9C62CAE-FBE9-F09D-5E68-D12225BBB382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09:36:13.399" v="249"/>
          <ac:spMkLst>
            <pc:docMk/>
            <pc:sldMk cId="934043660" sldId="278"/>
            <ac:spMk id="15" creationId="{52441689-EFD1-0229-F9B2-E0BA04267CD1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09:36:08.743" v="247"/>
          <ac:spMkLst>
            <pc:docMk/>
            <pc:sldMk cId="934043660" sldId="278"/>
            <ac:spMk id="16" creationId="{E32A7A9F-F39E-9B07-7F80-20C9225C5960}"/>
          </ac:spMkLst>
        </pc:spChg>
        <pc:picChg chg="add del mod">
          <ac:chgData name="Lilian BEAUGENDRE" userId="S::lilian.beaugendre@pimmsmediation.fr::c6f6bbe8-3f71-4e49-8301-f768d77bb595" providerId="AD" clId="Web-{82EFC937-2022-6A5A-CE09-FEBB62BFBEAD}" dt="2024-07-25T09:05:40.251" v="180"/>
          <ac:picMkLst>
            <pc:docMk/>
            <pc:sldMk cId="934043660" sldId="278"/>
            <ac:picMk id="12" creationId="{12CEE7FE-511B-C2D9-E99A-A855ACD001FC}"/>
          </ac:picMkLst>
        </pc:picChg>
        <pc:picChg chg="add del mod">
          <ac:chgData name="Lilian BEAUGENDRE" userId="S::lilian.beaugendre@pimmsmediation.fr::c6f6bbe8-3f71-4e49-8301-f768d77bb595" providerId="AD" clId="Web-{82EFC937-2022-6A5A-CE09-FEBB62BFBEAD}" dt="2024-07-25T09:06:14.487" v="184"/>
          <ac:picMkLst>
            <pc:docMk/>
            <pc:sldMk cId="934043660" sldId="278"/>
            <ac:picMk id="13" creationId="{7F64BAE7-7A53-AD10-9513-8B59A5539583}"/>
          </ac:picMkLst>
        </pc:picChg>
        <pc:picChg chg="add mod">
          <ac:chgData name="Lilian BEAUGENDRE" userId="S::lilian.beaugendre@pimmsmediation.fr::c6f6bbe8-3f71-4e49-8301-f768d77bb595" providerId="AD" clId="Web-{82EFC937-2022-6A5A-CE09-FEBB62BFBEAD}" dt="2024-07-25T09:08:04.959" v="203" actId="1076"/>
          <ac:picMkLst>
            <pc:docMk/>
            <pc:sldMk cId="934043660" sldId="278"/>
            <ac:picMk id="14" creationId="{14948BCC-3FCB-FAFE-BE48-080A31B3CA54}"/>
          </ac:picMkLst>
        </pc:picChg>
      </pc:sldChg>
      <pc:sldChg chg="add del replId">
        <pc:chgData name="Lilian BEAUGENDRE" userId="S::lilian.beaugendre@pimmsmediation.fr::c6f6bbe8-3f71-4e49-8301-f768d77bb595" providerId="AD" clId="Web-{82EFC937-2022-6A5A-CE09-FEBB62BFBEAD}" dt="2024-07-25T09:37:02.994" v="250"/>
        <pc:sldMkLst>
          <pc:docMk/>
          <pc:sldMk cId="780687776" sldId="279"/>
        </pc:sldMkLst>
      </pc:sldChg>
      <pc:sldChg chg="add replId">
        <pc:chgData name="Lilian BEAUGENDRE" userId="S::lilian.beaugendre@pimmsmediation.fr::c6f6bbe8-3f71-4e49-8301-f768d77bb595" providerId="AD" clId="Web-{82EFC937-2022-6A5A-CE09-FEBB62BFBEAD}" dt="2024-07-25T09:35:47.461" v="242"/>
        <pc:sldMkLst>
          <pc:docMk/>
          <pc:sldMk cId="1463957658" sldId="280"/>
        </pc:sldMkLst>
      </pc:sldChg>
      <pc:sldChg chg="addSp delSp modSp add replId">
        <pc:chgData name="Lilian BEAUGENDRE" userId="S::lilian.beaugendre@pimmsmediation.fr::c6f6bbe8-3f71-4e49-8301-f768d77bb595" providerId="AD" clId="Web-{82EFC937-2022-6A5A-CE09-FEBB62BFBEAD}" dt="2024-07-25T10:16:10.876" v="614"/>
        <pc:sldMkLst>
          <pc:docMk/>
          <pc:sldMk cId="3433322457" sldId="281"/>
        </pc:sldMkLst>
        <pc:spChg chg="mod">
          <ac:chgData name="Lilian BEAUGENDRE" userId="S::lilian.beaugendre@pimmsmediation.fr::c6f6bbe8-3f71-4e49-8301-f768d77bb595" providerId="AD" clId="Web-{82EFC937-2022-6A5A-CE09-FEBB62BFBEAD}" dt="2024-07-25T09:38:14.153" v="263" actId="20577"/>
          <ac:spMkLst>
            <pc:docMk/>
            <pc:sldMk cId="3433322457" sldId="281"/>
            <ac:spMk id="7" creationId="{BCFFBBDF-E3A7-5480-B64C-ABD81CD65C12}"/>
          </ac:spMkLst>
        </pc:spChg>
        <pc:spChg chg="add mod">
          <ac:chgData name="Lilian BEAUGENDRE" userId="S::lilian.beaugendre@pimmsmediation.fr::c6f6bbe8-3f71-4e49-8301-f768d77bb595" providerId="AD" clId="Web-{82EFC937-2022-6A5A-CE09-FEBB62BFBEAD}" dt="2024-07-25T10:16:03.954" v="609" actId="1076"/>
          <ac:spMkLst>
            <pc:docMk/>
            <pc:sldMk cId="3433322457" sldId="281"/>
            <ac:spMk id="8" creationId="{DEA00A2E-36E4-4D05-806E-0DA85BC3BC4D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09:37:15.807" v="253"/>
          <ac:spMkLst>
            <pc:docMk/>
            <pc:sldMk cId="3433322457" sldId="281"/>
            <ac:spMk id="10" creationId="{1BF5E4AA-5FBF-719B-A98C-3E0382354BBD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09:37:15.807" v="252"/>
          <ac:spMkLst>
            <pc:docMk/>
            <pc:sldMk cId="3433322457" sldId="281"/>
            <ac:spMk id="11" creationId="{D9C62CAE-FBE9-F09D-5E68-D12225BBB382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10:16:10.876" v="612"/>
          <ac:spMkLst>
            <pc:docMk/>
            <pc:sldMk cId="3433322457" sldId="281"/>
            <ac:spMk id="12" creationId="{82902E93-234B-E5ED-9965-AD424FB08751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09:37:15.807" v="254"/>
          <ac:spMkLst>
            <pc:docMk/>
            <pc:sldMk cId="3433322457" sldId="281"/>
            <ac:spMk id="15" creationId="{52441689-EFD1-0229-F9B2-E0BA04267CD1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09:37:15.807" v="255"/>
          <ac:spMkLst>
            <pc:docMk/>
            <pc:sldMk cId="3433322457" sldId="281"/>
            <ac:spMk id="16" creationId="{E32A7A9F-F39E-9B07-7F80-20C9225C5960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10:16:10.876" v="614"/>
          <ac:spMkLst>
            <pc:docMk/>
            <pc:sldMk cId="3433322457" sldId="281"/>
            <ac:spMk id="17" creationId="{8273D42D-2118-2910-22A7-A23D5B7AB61C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10:11:16.008" v="412"/>
          <ac:spMkLst>
            <pc:docMk/>
            <pc:sldMk cId="3433322457" sldId="281"/>
            <ac:spMk id="18" creationId="{0ABA47D3-3735-CD6A-2B66-64F72E771DBB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10:16:10.876" v="610"/>
          <ac:spMkLst>
            <pc:docMk/>
            <pc:sldMk cId="3433322457" sldId="281"/>
            <ac:spMk id="19" creationId="{021A7387-9A74-B1B5-5F0B-998B1FAA5461}"/>
          </ac:spMkLst>
        </pc:spChg>
        <pc:picChg chg="add mod">
          <ac:chgData name="Lilian BEAUGENDRE" userId="S::lilian.beaugendre@pimmsmediation.fr::c6f6bbe8-3f71-4e49-8301-f768d77bb595" providerId="AD" clId="Web-{82EFC937-2022-6A5A-CE09-FEBB62BFBEAD}" dt="2024-07-25T10:16:03.954" v="608" actId="1076"/>
          <ac:picMkLst>
            <pc:docMk/>
            <pc:sldMk cId="3433322457" sldId="281"/>
            <ac:picMk id="5" creationId="{AC93D5E7-3B3A-32EB-2F7E-97C7A1FA51A7}"/>
          </ac:picMkLst>
        </pc:picChg>
        <pc:picChg chg="add del mod">
          <ac:chgData name="Lilian BEAUGENDRE" userId="S::lilian.beaugendre@pimmsmediation.fr::c6f6bbe8-3f71-4e49-8301-f768d77bb595" providerId="AD" clId="Web-{82EFC937-2022-6A5A-CE09-FEBB62BFBEAD}" dt="2024-07-25T10:16:10.876" v="613"/>
          <ac:picMkLst>
            <pc:docMk/>
            <pc:sldMk cId="3433322457" sldId="281"/>
            <ac:picMk id="9" creationId="{AD258279-6306-B70F-694F-78CCDF5799E9}"/>
          </ac:picMkLst>
        </pc:picChg>
        <pc:picChg chg="add del mod">
          <ac:chgData name="Lilian BEAUGENDRE" userId="S::lilian.beaugendre@pimmsmediation.fr::c6f6bbe8-3f71-4e49-8301-f768d77bb595" providerId="AD" clId="Web-{82EFC937-2022-6A5A-CE09-FEBB62BFBEAD}" dt="2024-07-25T10:16:10.876" v="611"/>
          <ac:picMkLst>
            <pc:docMk/>
            <pc:sldMk cId="3433322457" sldId="281"/>
            <ac:picMk id="13" creationId="{F7CD43A8-D7CA-CA43-3AD9-20EE012FE34F}"/>
          </ac:picMkLst>
        </pc:picChg>
      </pc:sldChg>
      <pc:sldChg chg="delSp modSp add replId addAnim modAnim">
        <pc:chgData name="Lilian BEAUGENDRE" userId="S::lilian.beaugendre@pimmsmediation.fr::c6f6bbe8-3f71-4e49-8301-f768d77bb595" providerId="AD" clId="Web-{82EFC937-2022-6A5A-CE09-FEBB62BFBEAD}" dt="2024-07-25T10:28:42.116" v="717" actId="1076"/>
        <pc:sldMkLst>
          <pc:docMk/>
          <pc:sldMk cId="974345212" sldId="282"/>
        </pc:sldMkLst>
        <pc:spChg chg="del">
          <ac:chgData name="Lilian BEAUGENDRE" userId="S::lilian.beaugendre@pimmsmediation.fr::c6f6bbe8-3f71-4e49-8301-f768d77bb595" providerId="AD" clId="Web-{82EFC937-2022-6A5A-CE09-FEBB62BFBEAD}" dt="2024-07-25T10:26:28.675" v="688"/>
          <ac:spMkLst>
            <pc:docMk/>
            <pc:sldMk cId="974345212" sldId="282"/>
            <ac:spMk id="12" creationId="{82902E93-234B-E5ED-9965-AD424FB08751}"/>
          </ac:spMkLst>
        </pc:spChg>
        <pc:spChg chg="mod">
          <ac:chgData name="Lilian BEAUGENDRE" userId="S::lilian.beaugendre@pimmsmediation.fr::c6f6bbe8-3f71-4e49-8301-f768d77bb595" providerId="AD" clId="Web-{82EFC937-2022-6A5A-CE09-FEBB62BFBEAD}" dt="2024-07-25T10:28:42.116" v="717" actId="1076"/>
          <ac:spMkLst>
            <pc:docMk/>
            <pc:sldMk cId="974345212" sldId="282"/>
            <ac:spMk id="19" creationId="{021A7387-9A74-B1B5-5F0B-998B1FAA5461}"/>
          </ac:spMkLst>
        </pc:spChg>
        <pc:picChg chg="del">
          <ac:chgData name="Lilian BEAUGENDRE" userId="S::lilian.beaugendre@pimmsmediation.fr::c6f6bbe8-3f71-4e49-8301-f768d77bb595" providerId="AD" clId="Web-{82EFC937-2022-6A5A-CE09-FEBB62BFBEAD}" dt="2024-07-25T10:26:28.675" v="689"/>
          <ac:picMkLst>
            <pc:docMk/>
            <pc:sldMk cId="974345212" sldId="282"/>
            <ac:picMk id="9" creationId="{AD258279-6306-B70F-694F-78CCDF5799E9}"/>
          </ac:picMkLst>
        </pc:picChg>
      </pc:sldChg>
      <pc:sldChg chg="delSp modSp add replId">
        <pc:chgData name="Lilian BEAUGENDRE" userId="S::lilian.beaugendre@pimmsmediation.fr::c6f6bbe8-3f71-4e49-8301-f768d77bb595" providerId="AD" clId="Web-{82EFC937-2022-6A5A-CE09-FEBB62BFBEAD}" dt="2024-07-25T10:26:25.644" v="687"/>
        <pc:sldMkLst>
          <pc:docMk/>
          <pc:sldMk cId="1899896209" sldId="283"/>
        </pc:sldMkLst>
        <pc:spChg chg="del">
          <ac:chgData name="Lilian BEAUGENDRE" userId="S::lilian.beaugendre@pimmsmediation.fr::c6f6bbe8-3f71-4e49-8301-f768d77bb595" providerId="AD" clId="Web-{82EFC937-2022-6A5A-CE09-FEBB62BFBEAD}" dt="2024-07-25T10:26:25.644" v="686"/>
          <ac:spMkLst>
            <pc:docMk/>
            <pc:sldMk cId="1899896209" sldId="283"/>
            <ac:spMk id="12" creationId="{82902E93-234B-E5ED-9965-AD424FB08751}"/>
          </ac:spMkLst>
        </pc:spChg>
        <pc:spChg chg="del mod">
          <ac:chgData name="Lilian BEAUGENDRE" userId="S::lilian.beaugendre@pimmsmediation.fr::c6f6bbe8-3f71-4e49-8301-f768d77bb595" providerId="AD" clId="Web-{82EFC937-2022-6A5A-CE09-FEBB62BFBEAD}" dt="2024-07-25T10:26:20.440" v="685"/>
          <ac:spMkLst>
            <pc:docMk/>
            <pc:sldMk cId="1899896209" sldId="283"/>
            <ac:spMk id="19" creationId="{021A7387-9A74-B1B5-5F0B-998B1FAA5461}"/>
          </ac:spMkLst>
        </pc:spChg>
        <pc:picChg chg="del">
          <ac:chgData name="Lilian BEAUGENDRE" userId="S::lilian.beaugendre@pimmsmediation.fr::c6f6bbe8-3f71-4e49-8301-f768d77bb595" providerId="AD" clId="Web-{82EFC937-2022-6A5A-CE09-FEBB62BFBEAD}" dt="2024-07-25T10:26:25.644" v="687"/>
          <ac:picMkLst>
            <pc:docMk/>
            <pc:sldMk cId="1899896209" sldId="283"/>
            <ac:picMk id="9" creationId="{AD258279-6306-B70F-694F-78CCDF5799E9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82EFC937-2022-6A5A-CE09-FEBB62BFBEAD}" dt="2024-07-25T10:23:38.889" v="672"/>
        <pc:sldMkLst>
          <pc:docMk/>
          <pc:sldMk cId="3911583028" sldId="284"/>
        </pc:sldMkLst>
        <pc:spChg chg="add del mod">
          <ac:chgData name="Lilian BEAUGENDRE" userId="S::lilian.beaugendre@pimmsmediation.fr::c6f6bbe8-3f71-4e49-8301-f768d77bb595" providerId="AD" clId="Web-{82EFC937-2022-6A5A-CE09-FEBB62BFBEAD}" dt="2024-07-25T10:23:38.889" v="668"/>
          <ac:spMkLst>
            <pc:docMk/>
            <pc:sldMk cId="3911583028" sldId="284"/>
            <ac:spMk id="11" creationId="{7A6AC6EF-E4C0-C7CA-FC1C-FC1E2AB55102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10:18:33.974" v="637"/>
          <ac:spMkLst>
            <pc:docMk/>
            <pc:sldMk cId="3911583028" sldId="284"/>
            <ac:spMk id="12" creationId="{82902E93-234B-E5ED-9965-AD424FB08751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10:23:38.889" v="672"/>
          <ac:spMkLst>
            <pc:docMk/>
            <pc:sldMk cId="3911583028" sldId="284"/>
            <ac:spMk id="16" creationId="{67ED9D82-BE41-D636-4BDC-E4B72DEBA6D7}"/>
          </ac:spMkLst>
        </pc:spChg>
        <pc:spChg chg="del mod">
          <ac:chgData name="Lilian BEAUGENDRE" userId="S::lilian.beaugendre@pimmsmediation.fr::c6f6bbe8-3f71-4e49-8301-f768d77bb595" providerId="AD" clId="Web-{82EFC937-2022-6A5A-CE09-FEBB62BFBEAD}" dt="2024-07-25T10:16:50.627" v="620"/>
          <ac:spMkLst>
            <pc:docMk/>
            <pc:sldMk cId="3911583028" sldId="284"/>
            <ac:spMk id="17" creationId="{8273D42D-2118-2910-22A7-A23D5B7AB61C}"/>
          </ac:spMkLst>
        </pc:spChg>
        <pc:spChg chg="del mod">
          <ac:chgData name="Lilian BEAUGENDRE" userId="S::lilian.beaugendre@pimmsmediation.fr::c6f6bbe8-3f71-4e49-8301-f768d77bb595" providerId="AD" clId="Web-{82EFC937-2022-6A5A-CE09-FEBB62BFBEAD}" dt="2024-07-25T10:16:50.627" v="618"/>
          <ac:spMkLst>
            <pc:docMk/>
            <pc:sldMk cId="3911583028" sldId="284"/>
            <ac:spMk id="19" creationId="{021A7387-9A74-B1B5-5F0B-998B1FAA5461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10:23:38.889" v="671"/>
          <ac:spMkLst>
            <pc:docMk/>
            <pc:sldMk cId="3911583028" sldId="284"/>
            <ac:spMk id="20" creationId="{4F61A0D6-6778-C0EC-4BB1-4883CF2BD5F2}"/>
          </ac:spMkLst>
        </pc:spChg>
        <pc:spChg chg="add del mod ord">
          <ac:chgData name="Lilian BEAUGENDRE" userId="S::lilian.beaugendre@pimmsmediation.fr::c6f6bbe8-3f71-4e49-8301-f768d77bb595" providerId="AD" clId="Web-{82EFC937-2022-6A5A-CE09-FEBB62BFBEAD}" dt="2024-07-25T10:23:38.889" v="669"/>
          <ac:spMkLst>
            <pc:docMk/>
            <pc:sldMk cId="3911583028" sldId="284"/>
            <ac:spMk id="21" creationId="{F1268FBB-EE88-D9A1-35D3-DFF19BC60221}"/>
          </ac:spMkLst>
        </pc:spChg>
        <pc:spChg chg="add del mod">
          <ac:chgData name="Lilian BEAUGENDRE" userId="S::lilian.beaugendre@pimmsmediation.fr::c6f6bbe8-3f71-4e49-8301-f768d77bb595" providerId="AD" clId="Web-{82EFC937-2022-6A5A-CE09-FEBB62BFBEAD}" dt="2024-07-25T10:23:38.889" v="667"/>
          <ac:spMkLst>
            <pc:docMk/>
            <pc:sldMk cId="3911583028" sldId="284"/>
            <ac:spMk id="22" creationId="{2C33D329-8197-7C1D-5D97-584FFF98306E}"/>
          </ac:spMkLst>
        </pc:spChg>
        <pc:picChg chg="del">
          <ac:chgData name="Lilian BEAUGENDRE" userId="S::lilian.beaugendre@pimmsmediation.fr::c6f6bbe8-3f71-4e49-8301-f768d77bb595" providerId="AD" clId="Web-{82EFC937-2022-6A5A-CE09-FEBB62BFBEAD}" dt="2024-07-25T10:18:33.974" v="638"/>
          <ac:picMkLst>
            <pc:docMk/>
            <pc:sldMk cId="3911583028" sldId="284"/>
            <ac:picMk id="9" creationId="{AD258279-6306-B70F-694F-78CCDF5799E9}"/>
          </ac:picMkLst>
        </pc:picChg>
        <pc:picChg chg="add del">
          <ac:chgData name="Lilian BEAUGENDRE" userId="S::lilian.beaugendre@pimmsmediation.fr::c6f6bbe8-3f71-4e49-8301-f768d77bb595" providerId="AD" clId="Web-{82EFC937-2022-6A5A-CE09-FEBB62BFBEAD}" dt="2024-07-25T10:23:38.889" v="670"/>
          <ac:picMkLst>
            <pc:docMk/>
            <pc:sldMk cId="3911583028" sldId="284"/>
            <ac:picMk id="10" creationId="{BFA8A69B-CDBA-8988-5669-0B3A6CDE0B35}"/>
          </ac:picMkLst>
        </pc:picChg>
        <pc:picChg chg="del mod">
          <ac:chgData name="Lilian BEAUGENDRE" userId="S::lilian.beaugendre@pimmsmediation.fr::c6f6bbe8-3f71-4e49-8301-f768d77bb595" providerId="AD" clId="Web-{82EFC937-2022-6A5A-CE09-FEBB62BFBEAD}" dt="2024-07-25T10:16:50.627" v="619"/>
          <ac:picMkLst>
            <pc:docMk/>
            <pc:sldMk cId="3911583028" sldId="284"/>
            <ac:picMk id="13" creationId="{F7CD43A8-D7CA-CA43-3AD9-20EE012FE34F}"/>
          </ac:picMkLst>
        </pc:picChg>
      </pc:sldChg>
      <pc:sldChg chg="add replId">
        <pc:chgData name="Lilian BEAUGENDRE" userId="S::lilian.beaugendre@pimmsmediation.fr::c6f6bbe8-3f71-4e49-8301-f768d77bb595" providerId="AD" clId="Web-{82EFC937-2022-6A5A-CE09-FEBB62BFBEAD}" dt="2024-07-25T10:19:14.443" v="639"/>
        <pc:sldMkLst>
          <pc:docMk/>
          <pc:sldMk cId="2157746234" sldId="285"/>
        </pc:sldMkLst>
      </pc:sldChg>
      <pc:sldChg chg="add replId">
        <pc:chgData name="Lilian BEAUGENDRE" userId="S::lilian.beaugendre@pimmsmediation.fr::c6f6bbe8-3f71-4e49-8301-f768d77bb595" providerId="AD" clId="Web-{82EFC937-2022-6A5A-CE09-FEBB62BFBEAD}" dt="2024-07-25T10:19:23.803" v="640"/>
        <pc:sldMkLst>
          <pc:docMk/>
          <pc:sldMk cId="250759347" sldId="286"/>
        </pc:sldMkLst>
      </pc:sldChg>
      <pc:sldChg chg="addSp delSp modSp add replId modTransition addAnim delAnim">
        <pc:chgData name="Lilian BEAUGENDRE" userId="S::lilian.beaugendre@pimmsmediation.fr::c6f6bbe8-3f71-4e49-8301-f768d77bb595" providerId="AD" clId="Web-{82EFC937-2022-6A5A-CE09-FEBB62BFBEAD}" dt="2024-07-25T10:30:01.713" v="729" actId="1076"/>
        <pc:sldMkLst>
          <pc:docMk/>
          <pc:sldMk cId="2771402026" sldId="287"/>
        </pc:sldMkLst>
        <pc:spChg chg="add mod ord">
          <ac:chgData name="Lilian BEAUGENDRE" userId="S::lilian.beaugendre@pimmsmediation.fr::c6f6bbe8-3f71-4e49-8301-f768d77bb595" providerId="AD" clId="Web-{82EFC937-2022-6A5A-CE09-FEBB62BFBEAD}" dt="2024-07-25T10:29:52.790" v="728" actId="14100"/>
          <ac:spMkLst>
            <pc:docMk/>
            <pc:sldMk cId="2771402026" sldId="287"/>
            <ac:spMk id="9" creationId="{6D7E71C7-6048-837E-2C51-AA9C8B130074}"/>
          </ac:spMkLst>
        </pc:spChg>
        <pc:spChg chg="mod">
          <ac:chgData name="Lilian BEAUGENDRE" userId="S::lilian.beaugendre@pimmsmediation.fr::c6f6bbe8-3f71-4e49-8301-f768d77bb595" providerId="AD" clId="Web-{82EFC937-2022-6A5A-CE09-FEBB62BFBEAD}" dt="2024-07-25T10:25:21.548" v="680" actId="1076"/>
          <ac:spMkLst>
            <pc:docMk/>
            <pc:sldMk cId="2771402026" sldId="287"/>
            <ac:spMk id="11" creationId="{7A6AC6EF-E4C0-C7CA-FC1C-FC1E2AB55102}"/>
          </ac:spMkLst>
        </pc:spChg>
        <pc:spChg chg="add del">
          <ac:chgData name="Lilian BEAUGENDRE" userId="S::lilian.beaugendre@pimmsmediation.fr::c6f6bbe8-3f71-4e49-8301-f768d77bb595" providerId="AD" clId="Web-{82EFC937-2022-6A5A-CE09-FEBB62BFBEAD}" dt="2024-07-25T10:28:51.148" v="718"/>
          <ac:spMkLst>
            <pc:docMk/>
            <pc:sldMk cId="2771402026" sldId="287"/>
            <ac:spMk id="13" creationId="{B1C60AF1-168C-C936-9F70-9B3ED65169D5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10:25:07.016" v="678"/>
          <ac:spMkLst>
            <pc:docMk/>
            <pc:sldMk cId="2771402026" sldId="287"/>
            <ac:spMk id="16" creationId="{67ED9D82-BE41-D636-4BDC-E4B72DEBA6D7}"/>
          </ac:spMkLst>
        </pc:spChg>
        <pc:spChg chg="add mod">
          <ac:chgData name="Lilian BEAUGENDRE" userId="S::lilian.beaugendre@pimmsmediation.fr::c6f6bbe8-3f71-4e49-8301-f768d77bb595" providerId="AD" clId="Web-{82EFC937-2022-6A5A-CE09-FEBB62BFBEAD}" dt="2024-07-25T10:29:07.664" v="720" actId="1076"/>
          <ac:spMkLst>
            <pc:docMk/>
            <pc:sldMk cId="2771402026" sldId="287"/>
            <ac:spMk id="17" creationId="{55789E3E-D212-5FBC-FF6A-FD5BDC7E55E5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10:25:07.016" v="677"/>
          <ac:spMkLst>
            <pc:docMk/>
            <pc:sldMk cId="2771402026" sldId="287"/>
            <ac:spMk id="20" creationId="{4F61A0D6-6778-C0EC-4BB1-4883CF2BD5F2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10:24:52.735" v="675"/>
          <ac:spMkLst>
            <pc:docMk/>
            <pc:sldMk cId="2771402026" sldId="287"/>
            <ac:spMk id="21" creationId="{F1268FBB-EE88-D9A1-35D3-DFF19BC60221}"/>
          </ac:spMkLst>
        </pc:spChg>
        <pc:spChg chg="del">
          <ac:chgData name="Lilian BEAUGENDRE" userId="S::lilian.beaugendre@pimmsmediation.fr::c6f6bbe8-3f71-4e49-8301-f768d77bb595" providerId="AD" clId="Web-{82EFC937-2022-6A5A-CE09-FEBB62BFBEAD}" dt="2024-07-25T10:24:53.532" v="676"/>
          <ac:spMkLst>
            <pc:docMk/>
            <pc:sldMk cId="2771402026" sldId="287"/>
            <ac:spMk id="22" creationId="{2C33D329-8197-7C1D-5D97-584FFF98306E}"/>
          </ac:spMkLst>
        </pc:spChg>
        <pc:picChg chg="mod">
          <ac:chgData name="Lilian BEAUGENDRE" userId="S::lilian.beaugendre@pimmsmediation.fr::c6f6bbe8-3f71-4e49-8301-f768d77bb595" providerId="AD" clId="Web-{82EFC937-2022-6A5A-CE09-FEBB62BFBEAD}" dt="2024-07-25T10:30:01.713" v="729" actId="1076"/>
          <ac:picMkLst>
            <pc:docMk/>
            <pc:sldMk cId="2771402026" sldId="287"/>
            <ac:picMk id="10" creationId="{BFA8A69B-CDBA-8988-5669-0B3A6CDE0B35}"/>
          </ac:picMkLst>
        </pc:picChg>
      </pc:sldChg>
      <pc:sldChg chg="add ord replId">
        <pc:chgData name="Lilian BEAUGENDRE" userId="S::lilian.beaugendre@pimmsmediation.fr::c6f6bbe8-3f71-4e49-8301-f768d77bb595" providerId="AD" clId="Web-{82EFC937-2022-6A5A-CE09-FEBB62BFBEAD}" dt="2024-07-25T10:25:39.517" v="681"/>
        <pc:sldMkLst>
          <pc:docMk/>
          <pc:sldMk cId="3043431393" sldId="288"/>
        </pc:sldMkLst>
      </pc:sldChg>
    </pc:docChg>
  </pc:docChgLst>
  <pc:docChgLst>
    <pc:chgData name="Lilian BEAUGENDRE" userId="S::lilian.beaugendre@pimmsmediation.fr::c6f6bbe8-3f71-4e49-8301-f768d77bb595" providerId="AD" clId="Web-{B78CA170-2F63-1264-417E-B518E4A943FA}"/>
    <pc:docChg chg="addSld modSld">
      <pc:chgData name="Lilian BEAUGENDRE" userId="S::lilian.beaugendre@pimmsmediation.fr::c6f6bbe8-3f71-4e49-8301-f768d77bb595" providerId="AD" clId="Web-{B78CA170-2F63-1264-417E-B518E4A943FA}" dt="2024-07-23T09:19:52.164" v="102"/>
      <pc:docMkLst>
        <pc:docMk/>
      </pc:docMkLst>
      <pc:sldChg chg="modTransition">
        <pc:chgData name="Lilian BEAUGENDRE" userId="S::lilian.beaugendre@pimmsmediation.fr::c6f6bbe8-3f71-4e49-8301-f768d77bb595" providerId="AD" clId="Web-{B78CA170-2F63-1264-417E-B518E4A943FA}" dt="2024-07-23T09:16:50.690" v="85"/>
        <pc:sldMkLst>
          <pc:docMk/>
          <pc:sldMk cId="782330594" sldId="261"/>
        </pc:sldMkLst>
      </pc:sldChg>
      <pc:sldChg chg="addSp modSp">
        <pc:chgData name="Lilian BEAUGENDRE" userId="S::lilian.beaugendre@pimmsmediation.fr::c6f6bbe8-3f71-4e49-8301-f768d77bb595" providerId="AD" clId="Web-{B78CA170-2F63-1264-417E-B518E4A943FA}" dt="2024-07-23T08:28:38.476" v="39" actId="1076"/>
        <pc:sldMkLst>
          <pc:docMk/>
          <pc:sldMk cId="2908712697" sldId="264"/>
        </pc:sldMkLst>
        <pc:spChg chg="add mod">
          <ac:chgData name="Lilian BEAUGENDRE" userId="S::lilian.beaugendre@pimmsmediation.fr::c6f6bbe8-3f71-4e49-8301-f768d77bb595" providerId="AD" clId="Web-{B78CA170-2F63-1264-417E-B518E4A943FA}" dt="2024-07-23T08:28:38.445" v="36" actId="1076"/>
          <ac:spMkLst>
            <pc:docMk/>
            <pc:sldMk cId="2908712697" sldId="264"/>
            <ac:spMk id="8" creationId="{B9B3B169-046B-7160-19E1-4FB15AB7F30E}"/>
          </ac:spMkLst>
        </pc:spChg>
        <pc:picChg chg="add mod">
          <ac:chgData name="Lilian BEAUGENDRE" userId="S::lilian.beaugendre@pimmsmediation.fr::c6f6bbe8-3f71-4e49-8301-f768d77bb595" providerId="AD" clId="Web-{B78CA170-2F63-1264-417E-B518E4A943FA}" dt="2024-07-23T08:28:38.461" v="37" actId="1076"/>
          <ac:picMkLst>
            <pc:docMk/>
            <pc:sldMk cId="2908712697" sldId="264"/>
            <ac:picMk id="12" creationId="{91446543-D7CD-F016-4F7C-4755847142DA}"/>
          </ac:picMkLst>
        </pc:picChg>
        <pc:picChg chg="add mod">
          <ac:chgData name="Lilian BEAUGENDRE" userId="S::lilian.beaugendre@pimmsmediation.fr::c6f6bbe8-3f71-4e49-8301-f768d77bb595" providerId="AD" clId="Web-{B78CA170-2F63-1264-417E-B518E4A943FA}" dt="2024-07-23T08:28:38.461" v="38" actId="1076"/>
          <ac:picMkLst>
            <pc:docMk/>
            <pc:sldMk cId="2908712697" sldId="264"/>
            <ac:picMk id="17" creationId="{E085DD82-6A59-40C8-F1B3-4F3BE5DBE6DF}"/>
          </ac:picMkLst>
        </pc:picChg>
        <pc:picChg chg="add mod">
          <ac:chgData name="Lilian BEAUGENDRE" userId="S::lilian.beaugendre@pimmsmediation.fr::c6f6bbe8-3f71-4e49-8301-f768d77bb595" providerId="AD" clId="Web-{B78CA170-2F63-1264-417E-B518E4A943FA}" dt="2024-07-23T08:28:38.476" v="39" actId="1076"/>
          <ac:picMkLst>
            <pc:docMk/>
            <pc:sldMk cId="2908712697" sldId="264"/>
            <ac:picMk id="20" creationId="{23F1DB4C-69C6-530D-6C6D-31CEBE7E4FFB}"/>
          </ac:picMkLst>
        </pc:picChg>
      </pc:sldChg>
      <pc:sldChg chg="addSp delSp modSp modTransition addAnim delAnim">
        <pc:chgData name="Lilian BEAUGENDRE" userId="S::lilian.beaugendre@pimmsmediation.fr::c6f6bbe8-3f71-4e49-8301-f768d77bb595" providerId="AD" clId="Web-{B78CA170-2F63-1264-417E-B518E4A943FA}" dt="2024-07-23T09:19:52.164" v="102"/>
        <pc:sldMkLst>
          <pc:docMk/>
          <pc:sldMk cId="1509439170" sldId="267"/>
        </pc:sldMkLst>
        <pc:spChg chg="del mod">
          <ac:chgData name="Lilian BEAUGENDRE" userId="S::lilian.beaugendre@pimmsmediation.fr::c6f6bbe8-3f71-4e49-8301-f768d77bb595" providerId="AD" clId="Web-{B78CA170-2F63-1264-417E-B518E4A943FA}" dt="2024-07-23T08:28:08.318" v="24"/>
          <ac:spMkLst>
            <pc:docMk/>
            <pc:sldMk cId="1509439170" sldId="267"/>
            <ac:spMk id="5" creationId="{4E5B570F-02FA-CD6C-035A-589B40CA8E23}"/>
          </ac:spMkLst>
        </pc:spChg>
        <pc:spChg chg="add mod">
          <ac:chgData name="Lilian BEAUGENDRE" userId="S::lilian.beaugendre@pimmsmediation.fr::c6f6bbe8-3f71-4e49-8301-f768d77bb595" providerId="AD" clId="Web-{B78CA170-2F63-1264-417E-B518E4A943FA}" dt="2024-07-23T09:13:17.652" v="59" actId="1076"/>
          <ac:spMkLst>
            <pc:docMk/>
            <pc:sldMk cId="1509439170" sldId="267"/>
            <ac:spMk id="7" creationId="{31466CCB-AB80-100E-2499-5E4104F09CEA}"/>
          </ac:spMkLst>
        </pc:spChg>
        <pc:spChg chg="del">
          <ac:chgData name="Lilian BEAUGENDRE" userId="S::lilian.beaugendre@pimmsmediation.fr::c6f6bbe8-3f71-4e49-8301-f768d77bb595" providerId="AD" clId="Web-{B78CA170-2F63-1264-417E-B518E4A943FA}" dt="2024-07-23T08:27:13.846" v="20"/>
          <ac:spMkLst>
            <pc:docMk/>
            <pc:sldMk cId="1509439170" sldId="267"/>
            <ac:spMk id="7" creationId="{A41A8906-ADCF-22B7-2C83-19F354549EB7}"/>
          </ac:spMkLst>
        </pc:spChg>
        <pc:spChg chg="del">
          <ac:chgData name="Lilian BEAUGENDRE" userId="S::lilian.beaugendre@pimmsmediation.fr::c6f6bbe8-3f71-4e49-8301-f768d77bb595" providerId="AD" clId="Web-{B78CA170-2F63-1264-417E-B518E4A943FA}" dt="2024-07-23T09:18:14.598" v="90"/>
          <ac:spMkLst>
            <pc:docMk/>
            <pc:sldMk cId="1509439170" sldId="267"/>
            <ac:spMk id="9" creationId="{A1B11632-811F-C7A4-7B3B-F296F9D2BDAF}"/>
          </ac:spMkLst>
        </pc:spChg>
        <pc:spChg chg="del">
          <ac:chgData name="Lilian BEAUGENDRE" userId="S::lilian.beaugendre@pimmsmediation.fr::c6f6bbe8-3f71-4e49-8301-f768d77bb595" providerId="AD" clId="Web-{B78CA170-2F63-1264-417E-B518E4A943FA}" dt="2024-07-23T08:28:51.680" v="47"/>
          <ac:spMkLst>
            <pc:docMk/>
            <pc:sldMk cId="1509439170" sldId="267"/>
            <ac:spMk id="10" creationId="{17D2D5AE-32E7-1A53-778A-D3E54CFACDA2}"/>
          </ac:spMkLst>
        </pc:spChg>
        <pc:spChg chg="add del">
          <ac:chgData name="Lilian BEAUGENDRE" userId="S::lilian.beaugendre@pimmsmediation.fr::c6f6bbe8-3f71-4e49-8301-f768d77bb595" providerId="AD" clId="Web-{B78CA170-2F63-1264-417E-B518E4A943FA}" dt="2024-07-23T08:28:51.680" v="43"/>
          <ac:spMkLst>
            <pc:docMk/>
            <pc:sldMk cId="1509439170" sldId="267"/>
            <ac:spMk id="13" creationId="{1C8928E6-8121-E270-2290-C553BE862DEC}"/>
          </ac:spMkLst>
        </pc:spChg>
        <pc:spChg chg="add mod">
          <ac:chgData name="Lilian BEAUGENDRE" userId="S::lilian.beaugendre@pimmsmediation.fr::c6f6bbe8-3f71-4e49-8301-f768d77bb595" providerId="AD" clId="Web-{B78CA170-2F63-1264-417E-B518E4A943FA}" dt="2024-07-23T09:19:24.413" v="99" actId="1076"/>
          <ac:spMkLst>
            <pc:docMk/>
            <pc:sldMk cId="1509439170" sldId="267"/>
            <ac:spMk id="15" creationId="{2F2F3833-9B32-20AC-445C-5EF8BED3ECEB}"/>
          </ac:spMkLst>
        </pc:spChg>
        <pc:spChg chg="add del">
          <ac:chgData name="Lilian BEAUGENDRE" userId="S::lilian.beaugendre@pimmsmediation.fr::c6f6bbe8-3f71-4e49-8301-f768d77bb595" providerId="AD" clId="Web-{B78CA170-2F63-1264-417E-B518E4A943FA}" dt="2024-07-23T08:28:19.444" v="30"/>
          <ac:spMkLst>
            <pc:docMk/>
            <pc:sldMk cId="1509439170" sldId="267"/>
            <ac:spMk id="18" creationId="{4EB70564-4E1A-F02D-C666-9281DC0DFCC7}"/>
          </ac:spMkLst>
        </pc:spChg>
        <pc:picChg chg="add del mod">
          <ac:chgData name="Lilian BEAUGENDRE" userId="S::lilian.beaugendre@pimmsmediation.fr::c6f6bbe8-3f71-4e49-8301-f768d77bb595" providerId="AD" clId="Web-{B78CA170-2F63-1264-417E-B518E4A943FA}" dt="2024-07-23T08:06:14.644" v="5"/>
          <ac:picMkLst>
            <pc:docMk/>
            <pc:sldMk cId="1509439170" sldId="267"/>
            <ac:picMk id="8" creationId="{CA1F647E-F506-ECD6-E8F5-2614907BD7B1}"/>
          </ac:picMkLst>
        </pc:picChg>
        <pc:picChg chg="add mod">
          <ac:chgData name="Lilian BEAUGENDRE" userId="S::lilian.beaugendre@pimmsmediation.fr::c6f6bbe8-3f71-4e49-8301-f768d77bb595" providerId="AD" clId="Web-{B78CA170-2F63-1264-417E-B518E4A943FA}" dt="2024-07-23T09:13:17.652" v="60" actId="1076"/>
          <ac:picMkLst>
            <pc:docMk/>
            <pc:sldMk cId="1509439170" sldId="267"/>
            <ac:picMk id="10" creationId="{A57C0BAC-1740-CA57-99E5-34A2821CC133}"/>
          </ac:picMkLst>
        </pc:picChg>
        <pc:picChg chg="add del mod">
          <ac:chgData name="Lilian BEAUGENDRE" userId="S::lilian.beaugendre@pimmsmediation.fr::c6f6bbe8-3f71-4e49-8301-f768d77bb595" providerId="AD" clId="Web-{B78CA170-2F63-1264-417E-B518E4A943FA}" dt="2024-07-23T08:28:51.680" v="44"/>
          <ac:picMkLst>
            <pc:docMk/>
            <pc:sldMk cId="1509439170" sldId="267"/>
            <ac:picMk id="11" creationId="{59956E0D-6F2E-54AF-5684-D8D07F205EC4}"/>
          </ac:picMkLst>
        </pc:picChg>
        <pc:picChg chg="add mod">
          <ac:chgData name="Lilian BEAUGENDRE" userId="S::lilian.beaugendre@pimmsmediation.fr::c6f6bbe8-3f71-4e49-8301-f768d77bb595" providerId="AD" clId="Web-{B78CA170-2F63-1264-417E-B518E4A943FA}" dt="2024-07-23T09:13:17.667" v="61" actId="1076"/>
          <ac:picMkLst>
            <pc:docMk/>
            <pc:sldMk cId="1509439170" sldId="267"/>
            <ac:picMk id="12" creationId="{3C59CB13-2255-B65B-751D-433C10C86595}"/>
          </ac:picMkLst>
        </pc:picChg>
        <pc:picChg chg="del">
          <ac:chgData name="Lilian BEAUGENDRE" userId="S::lilian.beaugendre@pimmsmediation.fr::c6f6bbe8-3f71-4e49-8301-f768d77bb595" providerId="AD" clId="Web-{B78CA170-2F63-1264-417E-B518E4A943FA}" dt="2024-07-23T08:28:51.680" v="46"/>
          <ac:picMkLst>
            <pc:docMk/>
            <pc:sldMk cId="1509439170" sldId="267"/>
            <ac:picMk id="12" creationId="{FB6CDB37-F359-08D5-4031-911455A2706F}"/>
          </ac:picMkLst>
        </pc:picChg>
        <pc:picChg chg="add mod">
          <ac:chgData name="Lilian BEAUGENDRE" userId="S::lilian.beaugendre@pimmsmediation.fr::c6f6bbe8-3f71-4e49-8301-f768d77bb595" providerId="AD" clId="Web-{B78CA170-2F63-1264-417E-B518E4A943FA}" dt="2024-07-23T09:13:17.683" v="62" actId="1076"/>
          <ac:picMkLst>
            <pc:docMk/>
            <pc:sldMk cId="1509439170" sldId="267"/>
            <ac:picMk id="14" creationId="{040EA326-F393-1215-B9B3-43A4C7733D47}"/>
          </ac:picMkLst>
        </pc:picChg>
        <pc:picChg chg="del mod">
          <ac:chgData name="Lilian BEAUGENDRE" userId="S::lilian.beaugendre@pimmsmediation.fr::c6f6bbe8-3f71-4e49-8301-f768d77bb595" providerId="AD" clId="Web-{B78CA170-2F63-1264-417E-B518E4A943FA}" dt="2024-07-23T08:28:08.318" v="23"/>
          <ac:picMkLst>
            <pc:docMk/>
            <pc:sldMk cId="1509439170" sldId="267"/>
            <ac:picMk id="14" creationId="{33D0F721-1FC7-F272-8BD8-9C7ED721A8BC}"/>
          </ac:picMkLst>
        </pc:picChg>
        <pc:picChg chg="del mod">
          <ac:chgData name="Lilian BEAUGENDRE" userId="S::lilian.beaugendre@pimmsmediation.fr::c6f6bbe8-3f71-4e49-8301-f768d77bb595" providerId="AD" clId="Web-{B78CA170-2F63-1264-417E-B518E4A943FA}" dt="2024-07-23T08:28:08.318" v="22"/>
          <ac:picMkLst>
            <pc:docMk/>
            <pc:sldMk cId="1509439170" sldId="267"/>
            <ac:picMk id="15" creationId="{7B7E1168-58DA-7642-FB66-5AF2AFA98D35}"/>
          </ac:picMkLst>
        </pc:picChg>
        <pc:picChg chg="del mod">
          <ac:chgData name="Lilian BEAUGENDRE" userId="S::lilian.beaugendre@pimmsmediation.fr::c6f6bbe8-3f71-4e49-8301-f768d77bb595" providerId="AD" clId="Web-{B78CA170-2F63-1264-417E-B518E4A943FA}" dt="2024-07-23T08:28:08.318" v="21"/>
          <ac:picMkLst>
            <pc:docMk/>
            <pc:sldMk cId="1509439170" sldId="267"/>
            <ac:picMk id="17" creationId="{00CF0ADE-C75A-E247-E0F2-6EC6334F95C8}"/>
          </ac:picMkLst>
        </pc:picChg>
        <pc:picChg chg="del mod">
          <ac:chgData name="Lilian BEAUGENDRE" userId="S::lilian.beaugendre@pimmsmediation.fr::c6f6bbe8-3f71-4e49-8301-f768d77bb595" providerId="AD" clId="Web-{B78CA170-2F63-1264-417E-B518E4A943FA}" dt="2024-07-23T08:28:51.680" v="45"/>
          <ac:picMkLst>
            <pc:docMk/>
            <pc:sldMk cId="1509439170" sldId="267"/>
            <ac:picMk id="19" creationId="{5A4011F1-8212-D048-BFAE-FE8128E7707B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8:28:51.665" v="42"/>
          <ac:picMkLst>
            <pc:docMk/>
            <pc:sldMk cId="1509439170" sldId="267"/>
            <ac:picMk id="21" creationId="{1949DB6F-FC00-978B-FCE2-BAAE5A6D80D0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8:28:51.665" v="41"/>
          <ac:picMkLst>
            <pc:docMk/>
            <pc:sldMk cId="1509439170" sldId="267"/>
            <ac:picMk id="23" creationId="{8F016839-BC65-83EE-691F-2FC83A880E37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8:28:51.665" v="40"/>
          <ac:picMkLst>
            <pc:docMk/>
            <pc:sldMk cId="1509439170" sldId="267"/>
            <ac:picMk id="25" creationId="{C07CFFC5-6F0D-025D-64ED-1C8E9D9C4D73}"/>
          </ac:picMkLst>
        </pc:picChg>
      </pc:sldChg>
      <pc:sldChg chg="addSp delSp modSp add replId addAnim delAnim">
        <pc:chgData name="Lilian BEAUGENDRE" userId="S::lilian.beaugendre@pimmsmediation.fr::c6f6bbe8-3f71-4e49-8301-f768d77bb595" providerId="AD" clId="Web-{B78CA170-2F63-1264-417E-B518E4A943FA}" dt="2024-07-23T09:19:41.195" v="100"/>
        <pc:sldMkLst>
          <pc:docMk/>
          <pc:sldMk cId="1173218477" sldId="268"/>
        </pc:sldMkLst>
        <pc:spChg chg="del">
          <ac:chgData name="Lilian BEAUGENDRE" userId="S::lilian.beaugendre@pimmsmediation.fr::c6f6bbe8-3f71-4e49-8301-f768d77bb595" providerId="AD" clId="Web-{B78CA170-2F63-1264-417E-B518E4A943FA}" dt="2024-07-23T08:28:21.772" v="31"/>
          <ac:spMkLst>
            <pc:docMk/>
            <pc:sldMk cId="1173218477" sldId="268"/>
            <ac:spMk id="7" creationId="{A41A8906-ADCF-22B7-2C83-19F354549EB7}"/>
          </ac:spMkLst>
        </pc:spChg>
        <pc:spChg chg="add del">
          <ac:chgData name="Lilian BEAUGENDRE" userId="S::lilian.beaugendre@pimmsmediation.fr::c6f6bbe8-3f71-4e49-8301-f768d77bb595" providerId="AD" clId="Web-{B78CA170-2F63-1264-417E-B518E4A943FA}" dt="2024-07-23T09:14:41.795" v="73"/>
          <ac:spMkLst>
            <pc:docMk/>
            <pc:sldMk cId="1173218477" sldId="268"/>
            <ac:spMk id="8" creationId="{5EC3DB5F-110C-4007-7ED9-9577A1464020}"/>
          </ac:spMkLst>
        </pc:spChg>
        <pc:spChg chg="del mod">
          <ac:chgData name="Lilian BEAUGENDRE" userId="S::lilian.beaugendre@pimmsmediation.fr::c6f6bbe8-3f71-4e49-8301-f768d77bb595" providerId="AD" clId="Web-{B78CA170-2F63-1264-417E-B518E4A943FA}" dt="2024-07-23T09:18:04.270" v="89"/>
          <ac:spMkLst>
            <pc:docMk/>
            <pc:sldMk cId="1173218477" sldId="268"/>
            <ac:spMk id="9" creationId="{A1B11632-811F-C7A4-7B3B-F296F9D2BDAF}"/>
          </ac:spMkLst>
        </pc:spChg>
        <pc:spChg chg="mod">
          <ac:chgData name="Lilian BEAUGENDRE" userId="S::lilian.beaugendre@pimmsmediation.fr::c6f6bbe8-3f71-4e49-8301-f768d77bb595" providerId="AD" clId="Web-{B78CA170-2F63-1264-417E-B518E4A943FA}" dt="2024-07-23T09:15:42.859" v="81" actId="1076"/>
          <ac:spMkLst>
            <pc:docMk/>
            <pc:sldMk cId="1173218477" sldId="268"/>
            <ac:spMk id="10" creationId="{17D2D5AE-32E7-1A53-778A-D3E54CFACDA2}"/>
          </ac:spMkLst>
        </pc:spChg>
        <pc:spChg chg="add del mod">
          <ac:chgData name="Lilian BEAUGENDRE" userId="S::lilian.beaugendre@pimmsmediation.fr::c6f6bbe8-3f71-4e49-8301-f768d77bb595" providerId="AD" clId="Web-{B78CA170-2F63-1264-417E-B518E4A943FA}" dt="2024-07-23T09:14:54.452" v="77"/>
          <ac:spMkLst>
            <pc:docMk/>
            <pc:sldMk cId="1173218477" sldId="268"/>
            <ac:spMk id="21" creationId="{DDB22B75-CEC8-4A5C-A497-C47BD0E6724F}"/>
          </ac:spMkLst>
        </pc:spChg>
        <pc:spChg chg="add">
          <ac:chgData name="Lilian BEAUGENDRE" userId="S::lilian.beaugendre@pimmsmediation.fr::c6f6bbe8-3f71-4e49-8301-f768d77bb595" providerId="AD" clId="Web-{B78CA170-2F63-1264-417E-B518E4A943FA}" dt="2024-07-23T09:19:41.195" v="100"/>
          <ac:spMkLst>
            <pc:docMk/>
            <pc:sldMk cId="1173218477" sldId="268"/>
            <ac:spMk id="23" creationId="{9D42E781-95DA-BECF-CEF9-1A43F942C827}"/>
          </ac:spMkLst>
        </pc:spChg>
        <pc:picChg chg="add mod">
          <ac:chgData name="Lilian BEAUGENDRE" userId="S::lilian.beaugendre@pimmsmediation.fr::c6f6bbe8-3f71-4e49-8301-f768d77bb595" providerId="AD" clId="Web-{B78CA170-2F63-1264-417E-B518E4A943FA}" dt="2024-07-23T09:12:52.510" v="53" actId="1076"/>
          <ac:picMkLst>
            <pc:docMk/>
            <pc:sldMk cId="1173218477" sldId="268"/>
            <ac:picMk id="7" creationId="{15455FD4-6B51-867E-2EFC-340E7856602B}"/>
          </ac:picMkLst>
        </pc:picChg>
        <pc:picChg chg="mod">
          <ac:chgData name="Lilian BEAUGENDRE" userId="S::lilian.beaugendre@pimmsmediation.fr::c6f6bbe8-3f71-4e49-8301-f768d77bb595" providerId="AD" clId="Web-{B78CA170-2F63-1264-417E-B518E4A943FA}" dt="2024-07-23T09:15:42.891" v="84" actId="1076"/>
          <ac:picMkLst>
            <pc:docMk/>
            <pc:sldMk cId="1173218477" sldId="268"/>
            <ac:picMk id="11" creationId="{59956E0D-6F2E-54AF-5684-D8D07F205EC4}"/>
          </ac:picMkLst>
        </pc:picChg>
        <pc:picChg chg="mod">
          <ac:chgData name="Lilian BEAUGENDRE" userId="S::lilian.beaugendre@pimmsmediation.fr::c6f6bbe8-3f71-4e49-8301-f768d77bb595" providerId="AD" clId="Web-{B78CA170-2F63-1264-417E-B518E4A943FA}" dt="2024-07-23T09:15:42.875" v="82" actId="1076"/>
          <ac:picMkLst>
            <pc:docMk/>
            <pc:sldMk cId="1173218477" sldId="268"/>
            <ac:picMk id="12" creationId="{FB6CDB37-F359-08D5-4031-911455A2706F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9:14:41.795" v="72"/>
          <ac:picMkLst>
            <pc:docMk/>
            <pc:sldMk cId="1173218477" sldId="268"/>
            <ac:picMk id="13" creationId="{4EB34851-1231-2833-4DC5-5600CFC2917A}"/>
          </ac:picMkLst>
        </pc:picChg>
        <pc:picChg chg="mod">
          <ac:chgData name="Lilian BEAUGENDRE" userId="S::lilian.beaugendre@pimmsmediation.fr::c6f6bbe8-3f71-4e49-8301-f768d77bb595" providerId="AD" clId="Web-{B78CA170-2F63-1264-417E-B518E4A943FA}" dt="2024-07-23T09:12:56.245" v="54" actId="1076"/>
          <ac:picMkLst>
            <pc:docMk/>
            <pc:sldMk cId="1173218477" sldId="268"/>
            <ac:picMk id="14" creationId="{33D0F721-1FC7-F272-8BD8-9C7ED721A8BC}"/>
          </ac:picMkLst>
        </pc:picChg>
        <pc:picChg chg="del">
          <ac:chgData name="Lilian BEAUGENDRE" userId="S::lilian.beaugendre@pimmsmediation.fr::c6f6bbe8-3f71-4e49-8301-f768d77bb595" providerId="AD" clId="Web-{B78CA170-2F63-1264-417E-B518E4A943FA}" dt="2024-07-23T09:12:30.275" v="48"/>
          <ac:picMkLst>
            <pc:docMk/>
            <pc:sldMk cId="1173218477" sldId="268"/>
            <ac:picMk id="15" creationId="{7B7E1168-58DA-7642-FB66-5AF2AFA98D35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9:14:41.795" v="71"/>
          <ac:picMkLst>
            <pc:docMk/>
            <pc:sldMk cId="1173218477" sldId="268"/>
            <ac:picMk id="16" creationId="{F4935986-4417-B76B-F6A2-B4C199C60E74}"/>
          </ac:picMkLst>
        </pc:picChg>
        <pc:picChg chg="add del">
          <ac:chgData name="Lilian BEAUGENDRE" userId="S::lilian.beaugendre@pimmsmediation.fr::c6f6bbe8-3f71-4e49-8301-f768d77bb595" providerId="AD" clId="Web-{B78CA170-2F63-1264-417E-B518E4A943FA}" dt="2024-07-23T09:14:41.795" v="70"/>
          <ac:picMkLst>
            <pc:docMk/>
            <pc:sldMk cId="1173218477" sldId="268"/>
            <ac:picMk id="18" creationId="{C645CF59-50CD-23AD-3CB6-3CA09E6C57DA}"/>
          </ac:picMkLst>
        </pc:picChg>
        <pc:picChg chg="mod">
          <ac:chgData name="Lilian BEAUGENDRE" userId="S::lilian.beaugendre@pimmsmediation.fr::c6f6bbe8-3f71-4e49-8301-f768d77bb595" providerId="AD" clId="Web-{B78CA170-2F63-1264-417E-B518E4A943FA}" dt="2024-07-23T09:15:42.891" v="83" actId="1076"/>
          <ac:picMkLst>
            <pc:docMk/>
            <pc:sldMk cId="1173218477" sldId="268"/>
            <ac:picMk id="19" creationId="{5A4011F1-8212-D048-BFAE-FE8128E7707B}"/>
          </ac:picMkLst>
        </pc:picChg>
      </pc:sldChg>
      <pc:sldChg chg="addSp delSp modSp add replId delAnim">
        <pc:chgData name="Lilian BEAUGENDRE" userId="S::lilian.beaugendre@pimmsmediation.fr::c6f6bbe8-3f71-4e49-8301-f768d77bb595" providerId="AD" clId="Web-{B78CA170-2F63-1264-417E-B518E4A943FA}" dt="2024-07-23T09:19:43.633" v="101"/>
        <pc:sldMkLst>
          <pc:docMk/>
          <pc:sldMk cId="1101253462" sldId="269"/>
        </pc:sldMkLst>
        <pc:spChg chg="del mod">
          <ac:chgData name="Lilian BEAUGENDRE" userId="S::lilian.beaugendre@pimmsmediation.fr::c6f6bbe8-3f71-4e49-8301-f768d77bb595" providerId="AD" clId="Web-{B78CA170-2F63-1264-417E-B518E4A943FA}" dt="2024-07-23T09:17:57.410" v="87"/>
          <ac:spMkLst>
            <pc:docMk/>
            <pc:sldMk cId="1101253462" sldId="269"/>
            <ac:spMk id="9" creationId="{A1B11632-811F-C7A4-7B3B-F296F9D2BDAF}"/>
          </ac:spMkLst>
        </pc:spChg>
        <pc:spChg chg="add">
          <ac:chgData name="Lilian BEAUGENDRE" userId="S::lilian.beaugendre@pimmsmediation.fr::c6f6bbe8-3f71-4e49-8301-f768d77bb595" providerId="AD" clId="Web-{B78CA170-2F63-1264-417E-B518E4A943FA}" dt="2024-07-23T09:19:43.633" v="101"/>
          <ac:spMkLst>
            <pc:docMk/>
            <pc:sldMk cId="1101253462" sldId="269"/>
            <ac:spMk id="13" creationId="{9670F244-78A7-B61B-8CB2-304AFE52ACAC}"/>
          </ac:spMkLst>
        </pc:spChg>
      </pc:sldChg>
    </pc:docChg>
  </pc:docChgLst>
  <pc:docChgLst>
    <pc:chgData name="Lilian BEAUGENDRE" userId="S::lilian.beaugendre@pimmsmediation.fr::c6f6bbe8-3f71-4e49-8301-f768d77bb595" providerId="AD" clId="Web-{AF2C834D-78F7-2151-EF85-A554AD534522}"/>
    <pc:docChg chg="delSld modSld">
      <pc:chgData name="Lilian BEAUGENDRE" userId="S::lilian.beaugendre@pimmsmediation.fr::c6f6bbe8-3f71-4e49-8301-f768d77bb595" providerId="AD" clId="Web-{AF2C834D-78F7-2151-EF85-A554AD534522}" dt="2024-08-02T08:20:11.594" v="86"/>
      <pc:docMkLst>
        <pc:docMk/>
      </pc:docMkLst>
      <pc:sldChg chg="modSp">
        <pc:chgData name="Lilian BEAUGENDRE" userId="S::lilian.beaugendre@pimmsmediation.fr::c6f6bbe8-3f71-4e49-8301-f768d77bb595" providerId="AD" clId="Web-{AF2C834D-78F7-2151-EF85-A554AD534522}" dt="2024-08-02T08:14:07.642" v="35" actId="1076"/>
        <pc:sldMkLst>
          <pc:docMk/>
          <pc:sldMk cId="934043660" sldId="278"/>
        </pc:sldMkLst>
        <pc:picChg chg="mod">
          <ac:chgData name="Lilian BEAUGENDRE" userId="S::lilian.beaugendre@pimmsmediation.fr::c6f6bbe8-3f71-4e49-8301-f768d77bb595" providerId="AD" clId="Web-{AF2C834D-78F7-2151-EF85-A554AD534522}" dt="2024-08-02T08:14:07.642" v="35" actId="1076"/>
          <ac:picMkLst>
            <pc:docMk/>
            <pc:sldMk cId="934043660" sldId="278"/>
            <ac:picMk id="14" creationId="{14948BCC-3FCB-FAFE-BE48-080A31B3CA54}"/>
          </ac:picMkLst>
        </pc:picChg>
      </pc:sldChg>
      <pc:sldChg chg="addSp delSp">
        <pc:chgData name="Lilian BEAUGENDRE" userId="S::lilian.beaugendre@pimmsmediation.fr::c6f6bbe8-3f71-4e49-8301-f768d77bb595" providerId="AD" clId="Web-{AF2C834D-78F7-2151-EF85-A554AD534522}" dt="2024-08-02T08:14:28.065" v="43"/>
        <pc:sldMkLst>
          <pc:docMk/>
          <pc:sldMk cId="780687776" sldId="279"/>
        </pc:sldMkLst>
        <pc:spChg chg="add">
          <ac:chgData name="Lilian BEAUGENDRE" userId="S::lilian.beaugendre@pimmsmediation.fr::c6f6bbe8-3f71-4e49-8301-f768d77bb595" providerId="AD" clId="Web-{AF2C834D-78F7-2151-EF85-A554AD534522}" dt="2024-08-02T08:14:28.034" v="42"/>
          <ac:spMkLst>
            <pc:docMk/>
            <pc:sldMk cId="780687776" sldId="279"/>
            <ac:spMk id="6" creationId="{8AFC2199-4033-669C-3352-662EF2431D16}"/>
          </ac:spMkLst>
        </pc:spChg>
        <pc:spChg chg="del">
          <ac:chgData name="Lilian BEAUGENDRE" userId="S::lilian.beaugendre@pimmsmediation.fr::c6f6bbe8-3f71-4e49-8301-f768d77bb595" providerId="AD" clId="Web-{AF2C834D-78F7-2151-EF85-A554AD534522}" dt="2024-08-02T08:14:28.002" v="41"/>
          <ac:spMkLst>
            <pc:docMk/>
            <pc:sldMk cId="780687776" sldId="279"/>
            <ac:spMk id="7" creationId="{BCFFBBDF-E3A7-5480-B64C-ABD81CD65C12}"/>
          </ac:spMkLst>
        </pc:spChg>
        <pc:picChg chg="add">
          <ac:chgData name="Lilian BEAUGENDRE" userId="S::lilian.beaugendre@pimmsmediation.fr::c6f6bbe8-3f71-4e49-8301-f768d77bb595" providerId="AD" clId="Web-{AF2C834D-78F7-2151-EF85-A554AD534522}" dt="2024-08-02T08:14:28.065" v="43"/>
          <ac:picMkLst>
            <pc:docMk/>
            <pc:sldMk cId="780687776" sldId="279"/>
            <ac:picMk id="9" creationId="{B55EC2BE-3FBA-27FC-083E-E18D7BA782EF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8:14:28.002" v="40"/>
          <ac:picMkLst>
            <pc:docMk/>
            <pc:sldMk cId="780687776" sldId="279"/>
            <ac:picMk id="14" creationId="{14948BCC-3FCB-FAFE-BE48-080A31B3CA54}"/>
          </ac:picMkLst>
        </pc:picChg>
      </pc:sldChg>
      <pc:sldChg chg="addSp delSp">
        <pc:chgData name="Lilian BEAUGENDRE" userId="S::lilian.beaugendre@pimmsmediation.fr::c6f6bbe8-3f71-4e49-8301-f768d77bb595" providerId="AD" clId="Web-{AF2C834D-78F7-2151-EF85-A554AD534522}" dt="2024-08-02T08:14:21.877" v="39"/>
        <pc:sldMkLst>
          <pc:docMk/>
          <pc:sldMk cId="1463957658" sldId="280"/>
        </pc:sldMkLst>
        <pc:spChg chg="add">
          <ac:chgData name="Lilian BEAUGENDRE" userId="S::lilian.beaugendre@pimmsmediation.fr::c6f6bbe8-3f71-4e49-8301-f768d77bb595" providerId="AD" clId="Web-{AF2C834D-78F7-2151-EF85-A554AD534522}" dt="2024-08-02T08:14:21.862" v="38"/>
          <ac:spMkLst>
            <pc:docMk/>
            <pc:sldMk cId="1463957658" sldId="280"/>
            <ac:spMk id="6" creationId="{44304AD7-018A-01A1-C9E6-2D03FE40471E}"/>
          </ac:spMkLst>
        </pc:spChg>
        <pc:spChg chg="del">
          <ac:chgData name="Lilian BEAUGENDRE" userId="S::lilian.beaugendre@pimmsmediation.fr::c6f6bbe8-3f71-4e49-8301-f768d77bb595" providerId="AD" clId="Web-{AF2C834D-78F7-2151-EF85-A554AD534522}" dt="2024-08-02T08:14:20.737" v="37"/>
          <ac:spMkLst>
            <pc:docMk/>
            <pc:sldMk cId="1463957658" sldId="280"/>
            <ac:spMk id="7" creationId="{BCFFBBDF-E3A7-5480-B64C-ABD81CD65C12}"/>
          </ac:spMkLst>
        </pc:spChg>
        <pc:picChg chg="add">
          <ac:chgData name="Lilian BEAUGENDRE" userId="S::lilian.beaugendre@pimmsmediation.fr::c6f6bbe8-3f71-4e49-8301-f768d77bb595" providerId="AD" clId="Web-{AF2C834D-78F7-2151-EF85-A554AD534522}" dt="2024-08-02T08:14:21.877" v="39"/>
          <ac:picMkLst>
            <pc:docMk/>
            <pc:sldMk cId="1463957658" sldId="280"/>
            <ac:picMk id="9" creationId="{4E1C7D58-32F0-BEB5-A104-B081928E45B2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8:14:20.737" v="36"/>
          <ac:picMkLst>
            <pc:docMk/>
            <pc:sldMk cId="1463957658" sldId="280"/>
            <ac:picMk id="14" creationId="{14948BCC-3FCB-FAFE-BE48-080A31B3CA54}"/>
          </ac:picMkLst>
        </pc:picChg>
      </pc:sldChg>
      <pc:sldChg chg="modSp">
        <pc:chgData name="Lilian BEAUGENDRE" userId="S::lilian.beaugendre@pimmsmediation.fr::c6f6bbe8-3f71-4e49-8301-f768d77bb595" providerId="AD" clId="Web-{AF2C834D-78F7-2151-EF85-A554AD534522}" dt="2024-08-02T08:15:15.989" v="46" actId="1076"/>
        <pc:sldMkLst>
          <pc:docMk/>
          <pc:sldMk cId="3433322457" sldId="281"/>
        </pc:sldMkLst>
        <pc:picChg chg="mod">
          <ac:chgData name="Lilian BEAUGENDRE" userId="S::lilian.beaugendre@pimmsmediation.fr::c6f6bbe8-3f71-4e49-8301-f768d77bb595" providerId="AD" clId="Web-{AF2C834D-78F7-2151-EF85-A554AD534522}" dt="2024-08-02T08:15:15.989" v="46" actId="1076"/>
          <ac:picMkLst>
            <pc:docMk/>
            <pc:sldMk cId="3433322457" sldId="281"/>
            <ac:picMk id="14" creationId="{14948BCC-3FCB-FAFE-BE48-080A31B3CA54}"/>
          </ac:picMkLst>
        </pc:picChg>
      </pc:sldChg>
      <pc:sldChg chg="addSp delSp modTransition addAnim delAnim">
        <pc:chgData name="Lilian BEAUGENDRE" userId="S::lilian.beaugendre@pimmsmediation.fr::c6f6bbe8-3f71-4e49-8301-f768d77bb595" providerId="AD" clId="Web-{AF2C834D-78F7-2151-EF85-A554AD534522}" dt="2024-08-02T08:19:45.218" v="84"/>
        <pc:sldMkLst>
          <pc:docMk/>
          <pc:sldMk cId="974345212" sldId="282"/>
        </pc:sldMkLst>
        <pc:spChg chg="del">
          <ac:chgData name="Lilian BEAUGENDRE" userId="S::lilian.beaugendre@pimmsmediation.fr::c6f6bbe8-3f71-4e49-8301-f768d77bb595" providerId="AD" clId="Web-{AF2C834D-78F7-2151-EF85-A554AD534522}" dt="2024-08-02T07:59:43.687" v="16"/>
          <ac:spMkLst>
            <pc:docMk/>
            <pc:sldMk cId="974345212" sldId="282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41.943" v="60"/>
          <ac:spMkLst>
            <pc:docMk/>
            <pc:sldMk cId="974345212" sldId="282"/>
            <ac:spMk id="9" creationId="{85E9B1B1-B6EB-5EF3-09EE-A65C6E8E2AA0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42.662" v="61"/>
          <ac:spMkLst>
            <pc:docMk/>
            <pc:sldMk cId="974345212" sldId="282"/>
            <ac:spMk id="15" creationId="{47446304-423C-D516-C832-C6AFB19A7B12}"/>
          </ac:spMkLst>
        </pc:spChg>
        <pc:picChg chg="add del">
          <ac:chgData name="Lilian BEAUGENDRE" userId="S::lilian.beaugendre@pimmsmediation.fr::c6f6bbe8-3f71-4e49-8301-f768d77bb595" providerId="AD" clId="Web-{AF2C834D-78F7-2151-EF85-A554AD534522}" dt="2024-08-02T08:15:41.943" v="59"/>
          <ac:picMkLst>
            <pc:docMk/>
            <pc:sldMk cId="974345212" sldId="282"/>
            <ac:picMk id="11" creationId="{E1768B60-EE61-C0F3-E9FA-2E0A84674069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7:59:43.687" v="15"/>
          <ac:picMkLst>
            <pc:docMk/>
            <pc:sldMk cId="974345212" sldId="282"/>
            <ac:picMk id="14" creationId="{14948BCC-3FCB-FAFE-BE48-080A31B3CA54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42.693" v="62"/>
          <ac:picMkLst>
            <pc:docMk/>
            <pc:sldMk cId="974345212" sldId="282"/>
            <ac:picMk id="18" creationId="{44CB6D98-6595-06BA-B48A-96AA67C74353}"/>
          </ac:picMkLst>
        </pc:picChg>
      </pc:sldChg>
      <pc:sldChg chg="addSp delSp">
        <pc:chgData name="Lilian BEAUGENDRE" userId="S::lilian.beaugendre@pimmsmediation.fr::c6f6bbe8-3f71-4e49-8301-f768d77bb595" providerId="AD" clId="Web-{AF2C834D-78F7-2151-EF85-A554AD534522}" dt="2024-08-02T08:15:38.630" v="58"/>
        <pc:sldMkLst>
          <pc:docMk/>
          <pc:sldMk cId="1899896209" sldId="283"/>
        </pc:sldMkLst>
        <pc:spChg chg="del">
          <ac:chgData name="Lilian BEAUGENDRE" userId="S::lilian.beaugendre@pimmsmediation.fr::c6f6bbe8-3f71-4e49-8301-f768d77bb595" providerId="AD" clId="Web-{AF2C834D-78F7-2151-EF85-A554AD534522}" dt="2024-08-02T07:59:38.890" v="12"/>
          <ac:spMkLst>
            <pc:docMk/>
            <pc:sldMk cId="1899896209" sldId="283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38.146" v="56"/>
          <ac:spMkLst>
            <pc:docMk/>
            <pc:sldMk cId="1899896209" sldId="283"/>
            <ac:spMk id="9" creationId="{1E9F6120-1EA7-1212-E6EA-8880351741BC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38.599" v="57"/>
          <ac:spMkLst>
            <pc:docMk/>
            <pc:sldMk cId="1899896209" sldId="283"/>
            <ac:spMk id="15" creationId="{9AF6DA16-68F8-6D89-8A2E-5BFE4B0C83BE}"/>
          </ac:spMkLst>
        </pc:spChg>
        <pc:picChg chg="add del">
          <ac:chgData name="Lilian BEAUGENDRE" userId="S::lilian.beaugendre@pimmsmediation.fr::c6f6bbe8-3f71-4e49-8301-f768d77bb595" providerId="AD" clId="Web-{AF2C834D-78F7-2151-EF85-A554AD534522}" dt="2024-08-02T08:15:38.146" v="55"/>
          <ac:picMkLst>
            <pc:docMk/>
            <pc:sldMk cId="1899896209" sldId="283"/>
            <ac:picMk id="11" creationId="{9B0D07B4-A69B-E3D8-C6B8-4EEB82655FEE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7:59:38.890" v="11"/>
          <ac:picMkLst>
            <pc:docMk/>
            <pc:sldMk cId="1899896209" sldId="283"/>
            <ac:picMk id="14" creationId="{14948BCC-3FCB-FAFE-BE48-080A31B3CA54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38.630" v="58"/>
          <ac:picMkLst>
            <pc:docMk/>
            <pc:sldMk cId="1899896209" sldId="283"/>
            <ac:picMk id="18" creationId="{8C17AA4B-2F98-BA9D-73AF-22980C88CA61}"/>
          </ac:picMkLst>
        </pc:picChg>
      </pc:sldChg>
      <pc:sldChg chg="addSp delSp">
        <pc:chgData name="Lilian BEAUGENDRE" userId="S::lilian.beaugendre@pimmsmediation.fr::c6f6bbe8-3f71-4e49-8301-f768d77bb595" providerId="AD" clId="Web-{AF2C834D-78F7-2151-EF85-A554AD534522}" dt="2024-08-02T08:15:27.317" v="50"/>
        <pc:sldMkLst>
          <pc:docMk/>
          <pc:sldMk cId="3911583028" sldId="284"/>
        </pc:sldMkLst>
        <pc:spChg chg="del">
          <ac:chgData name="Lilian BEAUGENDRE" userId="S::lilian.beaugendre@pimmsmediation.fr::c6f6bbe8-3f71-4e49-8301-f768d77bb595" providerId="AD" clId="Web-{AF2C834D-78F7-2151-EF85-A554AD534522}" dt="2024-08-02T07:59:07.248" v="4"/>
          <ac:spMkLst>
            <pc:docMk/>
            <pc:sldMk cId="3911583028" sldId="284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26.380" v="48"/>
          <ac:spMkLst>
            <pc:docMk/>
            <pc:sldMk cId="3911583028" sldId="284"/>
            <ac:spMk id="9" creationId="{43766CA8-D7CB-95C8-1FD8-094DD523CC93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27.302" v="49"/>
          <ac:spMkLst>
            <pc:docMk/>
            <pc:sldMk cId="3911583028" sldId="284"/>
            <ac:spMk id="13" creationId="{EF5A66ED-625F-00ED-2071-46CA4E632A22}"/>
          </ac:spMkLst>
        </pc:spChg>
        <pc:picChg chg="add del">
          <ac:chgData name="Lilian BEAUGENDRE" userId="S::lilian.beaugendre@pimmsmediation.fr::c6f6bbe8-3f71-4e49-8301-f768d77bb595" providerId="AD" clId="Web-{AF2C834D-78F7-2151-EF85-A554AD534522}" dt="2024-08-02T08:15:26.380" v="47"/>
          <ac:picMkLst>
            <pc:docMk/>
            <pc:sldMk cId="3911583028" sldId="284"/>
            <ac:picMk id="11" creationId="{D38E91EF-3356-7FA7-2F59-DC15D770E8FC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7:59:07.248" v="3"/>
          <ac:picMkLst>
            <pc:docMk/>
            <pc:sldMk cId="3911583028" sldId="284"/>
            <ac:picMk id="14" creationId="{14948BCC-3FCB-FAFE-BE48-080A31B3CA54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27.317" v="50"/>
          <ac:picMkLst>
            <pc:docMk/>
            <pc:sldMk cId="3911583028" sldId="284"/>
            <ac:picMk id="16" creationId="{CFBFB7D8-23FA-EA14-EAAA-BD41F68651C0}"/>
          </ac:picMkLst>
        </pc:picChg>
      </pc:sldChg>
      <pc:sldChg chg="addSp delSp del addAnim">
        <pc:chgData name="Lilian BEAUGENDRE" userId="S::lilian.beaugendre@pimmsmediation.fr::c6f6bbe8-3f71-4e49-8301-f768d77bb595" providerId="AD" clId="Web-{AF2C834D-78F7-2151-EF85-A554AD534522}" dt="2024-08-02T08:18:17.199" v="79"/>
        <pc:sldMkLst>
          <pc:docMk/>
          <pc:sldMk cId="2157746234" sldId="285"/>
        </pc:sldMkLst>
        <pc:spChg chg="del">
          <ac:chgData name="Lilian BEAUGENDRE" userId="S::lilian.beaugendre@pimmsmediation.fr::c6f6bbe8-3f71-4e49-8301-f768d77bb595" providerId="AD" clId="Web-{AF2C834D-78F7-2151-EF85-A554AD534522}" dt="2024-08-02T07:59:59.234" v="24"/>
          <ac:spMkLst>
            <pc:docMk/>
            <pc:sldMk cId="2157746234" sldId="285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50.599" v="68"/>
          <ac:spMkLst>
            <pc:docMk/>
            <pc:sldMk cId="2157746234" sldId="285"/>
            <ac:spMk id="10" creationId="{02632E5F-7560-B75A-A9B8-CE20E7412B1F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51.037" v="69"/>
          <ac:spMkLst>
            <pc:docMk/>
            <pc:sldMk cId="2157746234" sldId="285"/>
            <ac:spMk id="18" creationId="{21B13C4D-4BD4-54CC-227A-44BECE95F5AE}"/>
          </ac:spMkLst>
        </pc:spChg>
        <pc:spChg chg="del">
          <ac:chgData name="Lilian BEAUGENDRE" userId="S::lilian.beaugendre@pimmsmediation.fr::c6f6bbe8-3f71-4e49-8301-f768d77bb595" providerId="AD" clId="Web-{AF2C834D-78F7-2151-EF85-A554AD534522}" dt="2024-08-02T08:11:23.730" v="33"/>
          <ac:spMkLst>
            <pc:docMk/>
            <pc:sldMk cId="2157746234" sldId="285"/>
            <ac:spMk id="19" creationId="{021A7387-9A74-B1B5-5F0B-998B1FAA5461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7:52.604" v="77"/>
          <ac:spMkLst>
            <pc:docMk/>
            <pc:sldMk cId="2157746234" sldId="285"/>
            <ac:spMk id="23" creationId="{CF2926FF-8D8E-6E47-2B5D-D4435F386D9A}"/>
          </ac:spMkLst>
        </pc:spChg>
        <pc:picChg chg="del">
          <ac:chgData name="Lilian BEAUGENDRE" userId="S::lilian.beaugendre@pimmsmediation.fr::c6f6bbe8-3f71-4e49-8301-f768d77bb595" providerId="AD" clId="Web-{AF2C834D-78F7-2151-EF85-A554AD534522}" dt="2024-08-02T07:59:59.219" v="23"/>
          <ac:picMkLst>
            <pc:docMk/>
            <pc:sldMk cId="2157746234" sldId="285"/>
            <ac:picMk id="14" creationId="{14948BCC-3FCB-FAFE-BE48-080A31B3CA54}"/>
          </ac:picMkLst>
        </pc:picChg>
        <pc:picChg chg="add del">
          <ac:chgData name="Lilian BEAUGENDRE" userId="S::lilian.beaugendre@pimmsmediation.fr::c6f6bbe8-3f71-4e49-8301-f768d77bb595" providerId="AD" clId="Web-{AF2C834D-78F7-2151-EF85-A554AD534522}" dt="2024-08-02T08:15:50.599" v="67"/>
          <ac:picMkLst>
            <pc:docMk/>
            <pc:sldMk cId="2157746234" sldId="285"/>
            <ac:picMk id="15" creationId="{A163D53B-FA5C-B7B4-B8D2-8E5F16440753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51.053" v="70"/>
          <ac:picMkLst>
            <pc:docMk/>
            <pc:sldMk cId="2157746234" sldId="285"/>
            <ac:picMk id="21" creationId="{F42EB950-0546-E0D3-79A9-80174E24AA96}"/>
          </ac:picMkLst>
        </pc:picChg>
      </pc:sldChg>
      <pc:sldChg chg="addSp delSp modTransition addAnim delAnim">
        <pc:chgData name="Lilian BEAUGENDRE" userId="S::lilian.beaugendre@pimmsmediation.fr::c6f6bbe8-3f71-4e49-8301-f768d77bb595" providerId="AD" clId="Web-{AF2C834D-78F7-2151-EF85-A554AD534522}" dt="2024-08-02T08:20:11.594" v="86"/>
        <pc:sldMkLst>
          <pc:docMk/>
          <pc:sldMk cId="250759347" sldId="286"/>
        </pc:sldMkLst>
        <pc:spChg chg="del">
          <ac:chgData name="Lilian BEAUGENDRE" userId="S::lilian.beaugendre@pimmsmediation.fr::c6f6bbe8-3f71-4e49-8301-f768d77bb595" providerId="AD" clId="Web-{AF2C834D-78F7-2151-EF85-A554AD534522}" dt="2024-08-02T07:59:54.203" v="20"/>
          <ac:spMkLst>
            <pc:docMk/>
            <pc:sldMk cId="250759347" sldId="286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45.709" v="64"/>
          <ac:spMkLst>
            <pc:docMk/>
            <pc:sldMk cId="250759347" sldId="286"/>
            <ac:spMk id="10" creationId="{690E4FD0-E21B-0F69-46F0-AEA2A461EF6A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47.490" v="65"/>
          <ac:spMkLst>
            <pc:docMk/>
            <pc:sldMk cId="250759347" sldId="286"/>
            <ac:spMk id="18" creationId="{A32E9122-D350-E33A-2117-902BFBC3AE23}"/>
          </ac:spMkLst>
        </pc:spChg>
        <pc:spChg chg="del">
          <ac:chgData name="Lilian BEAUGENDRE" userId="S::lilian.beaugendre@pimmsmediation.fr::c6f6bbe8-3f71-4e49-8301-f768d77bb595" providerId="AD" clId="Web-{AF2C834D-78F7-2151-EF85-A554AD534522}" dt="2024-08-02T08:11:18.855" v="32"/>
          <ac:spMkLst>
            <pc:docMk/>
            <pc:sldMk cId="250759347" sldId="286"/>
            <ac:spMk id="19" creationId="{021A7387-9A74-B1B5-5F0B-998B1FAA5461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7:49.510" v="76"/>
          <ac:spMkLst>
            <pc:docMk/>
            <pc:sldMk cId="250759347" sldId="286"/>
            <ac:spMk id="23" creationId="{F4DCF712-253A-1490-78E9-FE61B4556C5E}"/>
          </ac:spMkLst>
        </pc:spChg>
        <pc:picChg chg="del">
          <ac:chgData name="Lilian BEAUGENDRE" userId="S::lilian.beaugendre@pimmsmediation.fr::c6f6bbe8-3f71-4e49-8301-f768d77bb595" providerId="AD" clId="Web-{AF2C834D-78F7-2151-EF85-A554AD534522}" dt="2024-08-02T07:59:54.203" v="19"/>
          <ac:picMkLst>
            <pc:docMk/>
            <pc:sldMk cId="250759347" sldId="286"/>
            <ac:picMk id="14" creationId="{14948BCC-3FCB-FAFE-BE48-080A31B3CA54}"/>
          </ac:picMkLst>
        </pc:picChg>
        <pc:picChg chg="add del">
          <ac:chgData name="Lilian BEAUGENDRE" userId="S::lilian.beaugendre@pimmsmediation.fr::c6f6bbe8-3f71-4e49-8301-f768d77bb595" providerId="AD" clId="Web-{AF2C834D-78F7-2151-EF85-A554AD534522}" dt="2024-08-02T08:15:45.709" v="63"/>
          <ac:picMkLst>
            <pc:docMk/>
            <pc:sldMk cId="250759347" sldId="286"/>
            <ac:picMk id="15" creationId="{756FC2F4-9119-5782-E3EF-3FAB1F31ECA3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47.506" v="66"/>
          <ac:picMkLst>
            <pc:docMk/>
            <pc:sldMk cId="250759347" sldId="286"/>
            <ac:picMk id="21" creationId="{FA4FB092-422C-8D07-1A56-0CA3FAF31A3B}"/>
          </ac:picMkLst>
        </pc:picChg>
      </pc:sldChg>
      <pc:sldChg chg="addSp delSp modSp">
        <pc:chgData name="Lilian BEAUGENDRE" userId="S::lilian.beaugendre@pimmsmediation.fr::c6f6bbe8-3f71-4e49-8301-f768d77bb595" providerId="AD" clId="Web-{AF2C834D-78F7-2151-EF85-A554AD534522}" dt="2024-08-02T08:16:57.055" v="75" actId="14100"/>
        <pc:sldMkLst>
          <pc:docMk/>
          <pc:sldMk cId="2771402026" sldId="287"/>
        </pc:sldMkLst>
        <pc:spChg chg="del">
          <ac:chgData name="Lilian BEAUGENDRE" userId="S::lilian.beaugendre@pimmsmediation.fr::c6f6bbe8-3f71-4e49-8301-f768d77bb595" providerId="AD" clId="Web-{AF2C834D-78F7-2151-EF85-A554AD534522}" dt="2024-08-02T07:59:23.124" v="8"/>
          <ac:spMkLst>
            <pc:docMk/>
            <pc:sldMk cId="2771402026" sldId="287"/>
            <ac:spMk id="7" creationId="{BCFFBBDF-E3A7-5480-B64C-ABD81CD65C12}"/>
          </ac:spMkLst>
        </pc:spChg>
        <pc:spChg chg="mod">
          <ac:chgData name="Lilian BEAUGENDRE" userId="S::lilian.beaugendre@pimmsmediation.fr::c6f6bbe8-3f71-4e49-8301-f768d77bb595" providerId="AD" clId="Web-{AF2C834D-78F7-2151-EF85-A554AD534522}" dt="2024-08-02T08:16:57.055" v="75" actId="14100"/>
          <ac:spMkLst>
            <pc:docMk/>
            <pc:sldMk cId="2771402026" sldId="287"/>
            <ac:spMk id="9" creationId="{6D7E71C7-6048-837E-2C51-AA9C8B130074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32.614" v="52"/>
          <ac:spMkLst>
            <pc:docMk/>
            <pc:sldMk cId="2771402026" sldId="287"/>
            <ac:spMk id="12" creationId="{310A85C6-1428-50BE-36A2-F8A96CF670DE}"/>
          </ac:spMkLst>
        </pc:spChg>
        <pc:spChg chg="ord">
          <ac:chgData name="Lilian BEAUGENDRE" userId="S::lilian.beaugendre@pimmsmediation.fr::c6f6bbe8-3f71-4e49-8301-f768d77bb595" providerId="AD" clId="Web-{AF2C834D-78F7-2151-EF85-A554AD534522}" dt="2024-08-02T08:02:15.396" v="31"/>
          <ac:spMkLst>
            <pc:docMk/>
            <pc:sldMk cId="2771402026" sldId="287"/>
            <ac:spMk id="17" creationId="{55789E3E-D212-5FBC-FF6A-FD5BDC7E55E5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33.755" v="53"/>
          <ac:spMkLst>
            <pc:docMk/>
            <pc:sldMk cId="2771402026" sldId="287"/>
            <ac:spMk id="18" creationId="{E28D4DEA-5CEB-FB7B-F08C-E55FB12D48B1}"/>
          </ac:spMkLst>
        </pc:spChg>
        <pc:picChg chg="del">
          <ac:chgData name="Lilian BEAUGENDRE" userId="S::lilian.beaugendre@pimmsmediation.fr::c6f6bbe8-3f71-4e49-8301-f768d77bb595" providerId="AD" clId="Web-{AF2C834D-78F7-2151-EF85-A554AD534522}" dt="2024-08-02T07:59:23.124" v="7"/>
          <ac:picMkLst>
            <pc:docMk/>
            <pc:sldMk cId="2771402026" sldId="287"/>
            <ac:picMk id="14" creationId="{14948BCC-3FCB-FAFE-BE48-080A31B3CA54}"/>
          </ac:picMkLst>
        </pc:picChg>
        <pc:picChg chg="add del">
          <ac:chgData name="Lilian BEAUGENDRE" userId="S::lilian.beaugendre@pimmsmediation.fr::c6f6bbe8-3f71-4e49-8301-f768d77bb595" providerId="AD" clId="Web-{AF2C834D-78F7-2151-EF85-A554AD534522}" dt="2024-08-02T08:15:32.614" v="51"/>
          <ac:picMkLst>
            <pc:docMk/>
            <pc:sldMk cId="2771402026" sldId="287"/>
            <ac:picMk id="15" creationId="{1E106E49-D80F-041F-4D90-1B387F0EAC3A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33.771" v="54"/>
          <ac:picMkLst>
            <pc:docMk/>
            <pc:sldMk cId="2771402026" sldId="287"/>
            <ac:picMk id="20" creationId="{887571B1-F815-3873-56CF-B786E22110BA}"/>
          </ac:picMkLst>
        </pc:picChg>
      </pc:sldChg>
      <pc:sldChg chg="addSp delSp del">
        <pc:chgData name="Lilian BEAUGENDRE" userId="S::lilian.beaugendre@pimmsmediation.fr::c6f6bbe8-3f71-4e49-8301-f768d77bb595" providerId="AD" clId="Web-{AF2C834D-78F7-2151-EF85-A554AD534522}" dt="2024-08-02T08:18:09.745" v="78"/>
        <pc:sldMkLst>
          <pc:docMk/>
          <pc:sldMk cId="3043431393" sldId="288"/>
        </pc:sldMkLst>
        <pc:spChg chg="del">
          <ac:chgData name="Lilian BEAUGENDRE" userId="S::lilian.beaugendre@pimmsmediation.fr::c6f6bbe8-3f71-4e49-8301-f768d77bb595" providerId="AD" clId="Web-{AF2C834D-78F7-2151-EF85-A554AD534522}" dt="2024-08-02T08:00:05.813" v="28"/>
          <ac:spMkLst>
            <pc:docMk/>
            <pc:sldMk cId="3043431393" sldId="288"/>
            <ac:spMk id="7" creationId="{BCFFBBDF-E3A7-5480-B64C-ABD81CD65C12}"/>
          </ac:spMkLst>
        </pc:spChg>
        <pc:spChg chg="add del">
          <ac:chgData name="Lilian BEAUGENDRE" userId="S::lilian.beaugendre@pimmsmediation.fr::c6f6bbe8-3f71-4e49-8301-f768d77bb595" providerId="AD" clId="Web-{AF2C834D-78F7-2151-EF85-A554AD534522}" dt="2024-08-02T08:15:54.521" v="72"/>
          <ac:spMkLst>
            <pc:docMk/>
            <pc:sldMk cId="3043431393" sldId="288"/>
            <ac:spMk id="9" creationId="{420F7C08-C832-F1CC-7095-D13BF5C5D562}"/>
          </ac:spMkLst>
        </pc:spChg>
        <pc:spChg chg="add">
          <ac:chgData name="Lilian BEAUGENDRE" userId="S::lilian.beaugendre@pimmsmediation.fr::c6f6bbe8-3f71-4e49-8301-f768d77bb595" providerId="AD" clId="Web-{AF2C834D-78F7-2151-EF85-A554AD534522}" dt="2024-08-02T08:15:55.443" v="73"/>
          <ac:spMkLst>
            <pc:docMk/>
            <pc:sldMk cId="3043431393" sldId="288"/>
            <ac:spMk id="17" creationId="{E251896D-3F9A-F0D7-8219-35CC589A38B8}"/>
          </ac:spMkLst>
        </pc:spChg>
        <pc:picChg chg="add del">
          <ac:chgData name="Lilian BEAUGENDRE" userId="S::lilian.beaugendre@pimmsmediation.fr::c6f6bbe8-3f71-4e49-8301-f768d77bb595" providerId="AD" clId="Web-{AF2C834D-78F7-2151-EF85-A554AD534522}" dt="2024-08-02T08:15:54.521" v="71"/>
          <ac:picMkLst>
            <pc:docMk/>
            <pc:sldMk cId="3043431393" sldId="288"/>
            <ac:picMk id="13" creationId="{57E446B9-FDA3-EDBF-EA4D-C19CFDD99250}"/>
          </ac:picMkLst>
        </pc:picChg>
        <pc:picChg chg="del">
          <ac:chgData name="Lilian BEAUGENDRE" userId="S::lilian.beaugendre@pimmsmediation.fr::c6f6bbe8-3f71-4e49-8301-f768d77bb595" providerId="AD" clId="Web-{AF2C834D-78F7-2151-EF85-A554AD534522}" dt="2024-08-02T08:00:05.813" v="27"/>
          <ac:picMkLst>
            <pc:docMk/>
            <pc:sldMk cId="3043431393" sldId="288"/>
            <ac:picMk id="14" creationId="{14948BCC-3FCB-FAFE-BE48-080A31B3CA54}"/>
          </ac:picMkLst>
        </pc:picChg>
        <pc:picChg chg="add">
          <ac:chgData name="Lilian BEAUGENDRE" userId="S::lilian.beaugendre@pimmsmediation.fr::c6f6bbe8-3f71-4e49-8301-f768d77bb595" providerId="AD" clId="Web-{AF2C834D-78F7-2151-EF85-A554AD534522}" dt="2024-08-02T08:15:55.475" v="74"/>
          <ac:picMkLst>
            <pc:docMk/>
            <pc:sldMk cId="3043431393" sldId="288"/>
            <ac:picMk id="19" creationId="{C7523ED6-060B-0E89-8E92-B4AA3506563D}"/>
          </ac:picMkLst>
        </pc:picChg>
      </pc:sldChg>
    </pc:docChg>
  </pc:docChgLst>
  <pc:docChgLst>
    <pc:chgData name="Lilian BEAUGENDRE" userId="S::lilian.beaugendre@pimmsmediation.fr::c6f6bbe8-3f71-4e49-8301-f768d77bb595" providerId="AD" clId="Web-{9257DD2B-3023-7002-D441-974107C90582}"/>
    <pc:docChg chg="addSld modSld sldOrd">
      <pc:chgData name="Lilian BEAUGENDRE" userId="S::lilian.beaugendre@pimmsmediation.fr::c6f6bbe8-3f71-4e49-8301-f768d77bb595" providerId="AD" clId="Web-{9257DD2B-3023-7002-D441-974107C90582}" dt="2024-08-02T08:30:33.423" v="24" actId="1076"/>
      <pc:docMkLst>
        <pc:docMk/>
      </pc:docMkLst>
      <pc:sldChg chg="delSp modSp add ord replId">
        <pc:chgData name="Lilian BEAUGENDRE" userId="S::lilian.beaugendre@pimmsmediation.fr::c6f6bbe8-3f71-4e49-8301-f768d77bb595" providerId="AD" clId="Web-{9257DD2B-3023-7002-D441-974107C90582}" dt="2024-08-02T08:30:33.423" v="24" actId="1076"/>
        <pc:sldMkLst>
          <pc:docMk/>
          <pc:sldMk cId="2530730991" sldId="288"/>
        </pc:sldMkLst>
        <pc:spChg chg="del">
          <ac:chgData name="Lilian BEAUGENDRE" userId="S::lilian.beaugendre@pimmsmediation.fr::c6f6bbe8-3f71-4e49-8301-f768d77bb595" providerId="AD" clId="Web-{9257DD2B-3023-7002-D441-974107C90582}" dt="2024-08-02T08:29:38.187" v="8"/>
          <ac:spMkLst>
            <pc:docMk/>
            <pc:sldMk cId="2530730991" sldId="288"/>
            <ac:spMk id="13" creationId="{AAB0D558-428E-9AA0-C93A-D43BFB669462}"/>
          </ac:spMkLst>
        </pc:spChg>
        <pc:spChg chg="mod">
          <ac:chgData name="Lilian BEAUGENDRE" userId="S::lilian.beaugendre@pimmsmediation.fr::c6f6bbe8-3f71-4e49-8301-f768d77bb595" providerId="AD" clId="Web-{9257DD2B-3023-7002-D441-974107C90582}" dt="2024-08-02T08:30:33.423" v="24" actId="1076"/>
          <ac:spMkLst>
            <pc:docMk/>
            <pc:sldMk cId="2530730991" sldId="288"/>
            <ac:spMk id="14" creationId="{D9548E50-651B-26B2-CCF4-DC2452A59033}"/>
          </ac:spMkLst>
        </pc:spChg>
        <pc:spChg chg="mod">
          <ac:chgData name="Lilian BEAUGENDRE" userId="S::lilian.beaugendre@pimmsmediation.fr::c6f6bbe8-3f71-4e49-8301-f768d77bb595" providerId="AD" clId="Web-{9257DD2B-3023-7002-D441-974107C90582}" dt="2024-08-02T08:29:47.594" v="17" actId="20577"/>
          <ac:spMkLst>
            <pc:docMk/>
            <pc:sldMk cId="2530730991" sldId="288"/>
            <ac:spMk id="16" creationId="{59DED672-33D9-D666-D5F8-87CEB9793027}"/>
          </ac:spMkLst>
        </pc:spChg>
        <pc:picChg chg="mod">
          <ac:chgData name="Lilian BEAUGENDRE" userId="S::lilian.beaugendre@pimmsmediation.fr::c6f6bbe8-3f71-4e49-8301-f768d77bb595" providerId="AD" clId="Web-{9257DD2B-3023-7002-D441-974107C90582}" dt="2024-08-02T08:30:11.516" v="19" actId="1076"/>
          <ac:picMkLst>
            <pc:docMk/>
            <pc:sldMk cId="2530730991" sldId="288"/>
            <ac:picMk id="17" creationId="{C2C5B83A-A63F-476E-FD30-63E1310509B2}"/>
          </ac:picMkLst>
        </pc:picChg>
      </pc:sldChg>
    </pc:docChg>
  </pc:docChgLst>
  <pc:docChgLst>
    <pc:chgData name="Lilian BEAUGENDRE" userId="S::lilian.beaugendre@pimmsmediation.fr::c6f6bbe8-3f71-4e49-8301-f768d77bb595" providerId="AD" clId="Web-{19D0EFE1-47AF-FE0C-FDDD-D8E2D96FD52C}"/>
    <pc:docChg chg="addSld delSld modSld">
      <pc:chgData name="Lilian BEAUGENDRE" userId="S::lilian.beaugendre@pimmsmediation.fr::c6f6bbe8-3f71-4e49-8301-f768d77bb595" providerId="AD" clId="Web-{19D0EFE1-47AF-FE0C-FDDD-D8E2D96FD52C}" dt="2024-07-19T13:21:16.618" v="667" actId="1076"/>
      <pc:docMkLst>
        <pc:docMk/>
      </pc:docMkLst>
      <pc:sldChg chg="addSp delSp modSp mod setBg modClrScheme chgLayout">
        <pc:chgData name="Lilian BEAUGENDRE" userId="S::lilian.beaugendre@pimmsmediation.fr::c6f6bbe8-3f71-4e49-8301-f768d77bb595" providerId="AD" clId="Web-{19D0EFE1-47AF-FE0C-FDDD-D8E2D96FD52C}" dt="2024-07-19T11:45:38.433" v="156" actId="1076"/>
        <pc:sldMkLst>
          <pc:docMk/>
          <pc:sldMk cId="3784089036" sldId="256"/>
        </pc:sldMkLst>
        <pc:spChg chg="del">
          <ac:chgData name="Lilian BEAUGENDRE" userId="S::lilian.beaugendre@pimmsmediation.fr::c6f6bbe8-3f71-4e49-8301-f768d77bb595" providerId="AD" clId="Web-{19D0EFE1-47AF-FE0C-FDDD-D8E2D96FD52C}" dt="2024-07-19T09:28:34.143" v="0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09:28:34.143" v="0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1:45:09.292" v="153" actId="1076"/>
          <ac:spMkLst>
            <pc:docMk/>
            <pc:sldMk cId="3784089036" sldId="256"/>
            <ac:spMk id="3" creationId="{F6DE2C4B-0CED-ABB2-3B2F-1FD2C6224B56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09:41:52.590" v="15" actId="1076"/>
          <ac:spMkLst>
            <pc:docMk/>
            <pc:sldMk cId="3784089036" sldId="256"/>
            <ac:spMk id="7" creationId="{FEBF3E2B-5839-7DC8-4E71-2829D381C6FB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1:45:09.307" v="155" actId="1076"/>
          <ac:spMkLst>
            <pc:docMk/>
            <pc:sldMk cId="3784089036" sldId="256"/>
            <ac:spMk id="10" creationId="{0C0C2A29-9B88-D571-0826-5A2B74F81411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1:45:38.433" v="156" actId="1076"/>
          <ac:spMkLst>
            <pc:docMk/>
            <pc:sldMk cId="3784089036" sldId="256"/>
            <ac:spMk id="12" creationId="{4B17777A-F949-A2D3-418E-CA758B1E7D4B}"/>
          </ac:spMkLst>
        </pc:spChg>
        <pc:picChg chg="add">
          <ac:chgData name="Lilian BEAUGENDRE" userId="S::lilian.beaugendre@pimmsmediation.fr::c6f6bbe8-3f71-4e49-8301-f768d77bb595" providerId="AD" clId="Web-{19D0EFE1-47AF-FE0C-FDDD-D8E2D96FD52C}" dt="2024-07-19T09:41:05.776" v="3"/>
          <ac:picMkLst>
            <pc:docMk/>
            <pc:sldMk cId="3784089036" sldId="256"/>
            <ac:picMk id="5" creationId="{6009C2AB-D245-7639-4532-A6B32C3288F2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11:45:09.307" v="154" actId="1076"/>
          <ac:picMkLst>
            <pc:docMk/>
            <pc:sldMk cId="3784089036" sldId="256"/>
            <ac:picMk id="6" creationId="{0DBAB65B-624D-663F-13FE-EB581831AEFE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09:41:56.199" v="17" actId="1076"/>
          <ac:picMkLst>
            <pc:docMk/>
            <pc:sldMk cId="3784089036" sldId="256"/>
            <ac:picMk id="8" creationId="{A6063D79-6E07-CE0F-B884-258D1C4EF3B6}"/>
          </ac:picMkLst>
        </pc:picChg>
      </pc:sldChg>
      <pc:sldChg chg="addSp delSp modSp add mod replId modTransition setBg addAnim">
        <pc:chgData name="Lilian BEAUGENDRE" userId="S::lilian.beaugendre@pimmsmediation.fr::c6f6bbe8-3f71-4e49-8301-f768d77bb595" providerId="AD" clId="Web-{19D0EFE1-47AF-FE0C-FDDD-D8E2D96FD52C}" dt="2024-07-19T11:46:02.216" v="161"/>
        <pc:sldMkLst>
          <pc:docMk/>
          <pc:sldMk cId="1347379767" sldId="257"/>
        </pc:sldMkLst>
        <pc:spChg chg="add">
          <ac:chgData name="Lilian BEAUGENDRE" userId="S::lilian.beaugendre@pimmsmediation.fr::c6f6bbe8-3f71-4e49-8301-f768d77bb595" providerId="AD" clId="Web-{19D0EFE1-47AF-FE0C-FDDD-D8E2D96FD52C}" dt="2024-07-19T10:09:11.858" v="24"/>
          <ac:spMkLst>
            <pc:docMk/>
            <pc:sldMk cId="1347379767" sldId="257"/>
            <ac:spMk id="2" creationId="{82A19CC8-51B8-6215-A338-CC1E1C68BD3B}"/>
          </ac:spMkLst>
        </pc:spChg>
        <pc:spChg chg="add">
          <ac:chgData name="Lilian BEAUGENDRE" userId="S::lilian.beaugendre@pimmsmediation.fr::c6f6bbe8-3f71-4e49-8301-f768d77bb595" providerId="AD" clId="Web-{19D0EFE1-47AF-FE0C-FDDD-D8E2D96FD52C}" dt="2024-07-19T10:09:11.858" v="24"/>
          <ac:spMkLst>
            <pc:docMk/>
            <pc:sldMk cId="1347379767" sldId="257"/>
            <ac:spMk id="4" creationId="{5A0E115D-06B6-8F98-0EBE-BAD50DF0A528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0:10:19.361" v="61"/>
          <ac:spMkLst>
            <pc:docMk/>
            <pc:sldMk cId="1347379767" sldId="257"/>
            <ac:spMk id="6" creationId="{22BAB14F-D910-8D6C-A832-65673A95222D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0:08:32.763" v="21"/>
          <ac:spMkLst>
            <pc:docMk/>
            <pc:sldMk cId="1347379767" sldId="257"/>
            <ac:spMk id="7" creationId="{FEBF3E2B-5839-7DC8-4E71-2829D381C6FB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0:13:17.868" v="78" actId="20577"/>
          <ac:spMkLst>
            <pc:docMk/>
            <pc:sldMk cId="1347379767" sldId="257"/>
            <ac:spMk id="9" creationId="{A1B11632-811F-C7A4-7B3B-F296F9D2BDAF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1:45:50.793" v="160"/>
          <ac:spMkLst>
            <pc:docMk/>
            <pc:sldMk cId="1347379767" sldId="257"/>
            <ac:spMk id="10" creationId="{6B80E9D8-D567-1213-380D-1D7E06CAC07D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1:45:50.793" v="159"/>
          <ac:spMkLst>
            <pc:docMk/>
            <pc:sldMk cId="1347379767" sldId="257"/>
            <ac:spMk id="11" creationId="{361A45C2-8A9C-EAD7-1B12-682D2506B314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1:45:50.793" v="158"/>
          <ac:spMkLst>
            <pc:docMk/>
            <pc:sldMk cId="1347379767" sldId="257"/>
            <ac:spMk id="12" creationId="{EB85DF8C-0BEC-985B-F65B-737D1BE80079}"/>
          </ac:spMkLst>
        </pc:spChg>
        <pc:picChg chg="add">
          <ac:chgData name="Lilian BEAUGENDRE" userId="S::lilian.beaugendre@pimmsmediation.fr::c6f6bbe8-3f71-4e49-8301-f768d77bb595" providerId="AD" clId="Web-{19D0EFE1-47AF-FE0C-FDDD-D8E2D96FD52C}" dt="2024-07-19T10:09:11.858" v="24"/>
          <ac:picMkLst>
            <pc:docMk/>
            <pc:sldMk cId="1347379767" sldId="257"/>
            <ac:picMk id="3" creationId="{FD3141D9-49AA-470C-A18B-02D4734240BF}"/>
          </ac:picMkLst>
        </pc:picChg>
        <pc:picChg chg="del">
          <ac:chgData name="Lilian BEAUGENDRE" userId="S::lilian.beaugendre@pimmsmediation.fr::c6f6bbe8-3f71-4e49-8301-f768d77bb595" providerId="AD" clId="Web-{19D0EFE1-47AF-FE0C-FDDD-D8E2D96FD52C}" dt="2024-07-19T10:08:32.763" v="22"/>
          <ac:picMkLst>
            <pc:docMk/>
            <pc:sldMk cId="1347379767" sldId="257"/>
            <ac:picMk id="5" creationId="{6009C2AB-D245-7639-4532-A6B32C3288F2}"/>
          </ac:picMkLst>
        </pc:picChg>
        <pc:picChg chg="del">
          <ac:chgData name="Lilian BEAUGENDRE" userId="S::lilian.beaugendre@pimmsmediation.fr::c6f6bbe8-3f71-4e49-8301-f768d77bb595" providerId="AD" clId="Web-{19D0EFE1-47AF-FE0C-FDDD-D8E2D96FD52C}" dt="2024-07-19T10:08:32.763" v="20"/>
          <ac:picMkLst>
            <pc:docMk/>
            <pc:sldMk cId="1347379767" sldId="257"/>
            <ac:picMk id="8" creationId="{A6063D79-6E07-CE0F-B884-258D1C4EF3B6}"/>
          </ac:picMkLst>
        </pc:picChg>
      </pc:sldChg>
      <pc:sldChg chg="add del">
        <pc:chgData name="Lilian BEAUGENDRE" userId="S::lilian.beaugendre@pimmsmediation.fr::c6f6bbe8-3f71-4e49-8301-f768d77bb595" providerId="AD" clId="Web-{19D0EFE1-47AF-FE0C-FDDD-D8E2D96FD52C}" dt="2024-07-19T09:43:24.702" v="18"/>
        <pc:sldMkLst>
          <pc:docMk/>
          <pc:sldMk cId="3004945013" sldId="257"/>
        </pc:sldMkLst>
      </pc:sldChg>
      <pc:sldChg chg="addSp delSp modSp add replId modTransition addAnim delAnim modAnim">
        <pc:chgData name="Lilian BEAUGENDRE" userId="S::lilian.beaugendre@pimmsmediation.fr::c6f6bbe8-3f71-4e49-8301-f768d77bb595" providerId="AD" clId="Web-{19D0EFE1-47AF-FE0C-FDDD-D8E2D96FD52C}" dt="2024-07-19T12:59:20.723" v="531"/>
        <pc:sldMkLst>
          <pc:docMk/>
          <pc:sldMk cId="179130723" sldId="258"/>
        </pc:sldMkLst>
        <pc:spChg chg="add del">
          <ac:chgData name="Lilian BEAUGENDRE" userId="S::lilian.beaugendre@pimmsmediation.fr::c6f6bbe8-3f71-4e49-8301-f768d77bb595" providerId="AD" clId="Web-{19D0EFE1-47AF-FE0C-FDDD-D8E2D96FD52C}" dt="2024-07-19T12:55:17.142" v="516"/>
          <ac:spMkLst>
            <pc:docMk/>
            <pc:sldMk cId="179130723" sldId="258"/>
            <ac:spMk id="8" creationId="{1F52605F-4382-2D36-2994-C482A97CB46B}"/>
          </ac:spMkLst>
        </pc:spChg>
        <pc:spChg chg="mod ord">
          <ac:chgData name="Lilian BEAUGENDRE" userId="S::lilian.beaugendre@pimmsmediation.fr::c6f6bbe8-3f71-4e49-8301-f768d77bb595" providerId="AD" clId="Web-{19D0EFE1-47AF-FE0C-FDDD-D8E2D96FD52C}" dt="2024-07-19T12:10:37.441" v="205" actId="1076"/>
          <ac:spMkLst>
            <pc:docMk/>
            <pc:sldMk cId="179130723" sldId="258"/>
            <ac:spMk id="10" creationId="{6B80E9D8-D567-1213-380D-1D7E06CAC07D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54:10.997" v="511"/>
          <ac:spMkLst>
            <pc:docMk/>
            <pc:sldMk cId="179130723" sldId="258"/>
            <ac:spMk id="16" creationId="{3E056091-C383-18BA-8051-6CFB1044261F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59:20.723" v="531"/>
          <ac:spMkLst>
            <pc:docMk/>
            <pc:sldMk cId="179130723" sldId="258"/>
            <ac:spMk id="18" creationId="{1B5CBD8C-E7D8-D846-B0AB-D0AC8C4B7221}"/>
          </ac:spMkLst>
        </pc:spChg>
        <pc:picChg chg="add del mod">
          <ac:chgData name="Lilian BEAUGENDRE" userId="S::lilian.beaugendre@pimmsmediation.fr::c6f6bbe8-3f71-4e49-8301-f768d77bb595" providerId="AD" clId="Web-{19D0EFE1-47AF-FE0C-FDDD-D8E2D96FD52C}" dt="2024-07-19T12:14:01.222" v="206"/>
          <ac:picMkLst>
            <pc:docMk/>
            <pc:sldMk cId="179130723" sldId="258"/>
            <ac:picMk id="5" creationId="{A3F07BE7-0EB3-D8A9-EE26-DCF658A85E24}"/>
          </ac:picMkLst>
        </pc:picChg>
        <pc:picChg chg="add del">
          <ac:chgData name="Lilian BEAUGENDRE" userId="S::lilian.beaugendre@pimmsmediation.fr::c6f6bbe8-3f71-4e49-8301-f768d77bb595" providerId="AD" clId="Web-{19D0EFE1-47AF-FE0C-FDDD-D8E2D96FD52C}" dt="2024-07-19T12:54:10.997" v="512"/>
          <ac:picMkLst>
            <pc:docMk/>
            <pc:sldMk cId="179130723" sldId="258"/>
            <ac:picMk id="14" creationId="{54D80D54-905C-D170-5458-A15437873B75}"/>
          </ac:picMkLst>
        </pc:picChg>
      </pc:sldChg>
      <pc:sldChg chg="add del replId">
        <pc:chgData name="Lilian BEAUGENDRE" userId="S::lilian.beaugendre@pimmsmediation.fr::c6f6bbe8-3f71-4e49-8301-f768d77bb595" providerId="AD" clId="Web-{19D0EFE1-47AF-FE0C-FDDD-D8E2D96FD52C}" dt="2024-07-19T12:14:09.613" v="208"/>
        <pc:sldMkLst>
          <pc:docMk/>
          <pc:sldMk cId="1629995471" sldId="259"/>
        </pc:sldMkLst>
      </pc:sldChg>
      <pc:sldChg chg="addSp delSp modSp add del replId modTransition delAnim">
        <pc:chgData name="Lilian BEAUGENDRE" userId="S::lilian.beaugendre@pimmsmediation.fr::c6f6bbe8-3f71-4e49-8301-f768d77bb595" providerId="AD" clId="Web-{19D0EFE1-47AF-FE0C-FDDD-D8E2D96FD52C}" dt="2024-07-19T13:01:30.186" v="535"/>
        <pc:sldMkLst>
          <pc:docMk/>
          <pc:sldMk cId="4138391371" sldId="259"/>
        </pc:sldMkLst>
        <pc:spChg chg="mod">
          <ac:chgData name="Lilian BEAUGENDRE" userId="S::lilian.beaugendre@pimmsmediation.fr::c6f6bbe8-3f71-4e49-8301-f768d77bb595" providerId="AD" clId="Web-{19D0EFE1-47AF-FE0C-FDDD-D8E2D96FD52C}" dt="2024-07-19T12:14:52.163" v="231" actId="20577"/>
          <ac:spMkLst>
            <pc:docMk/>
            <pc:sldMk cId="4138391371" sldId="259"/>
            <ac:spMk id="6" creationId="{22BAB14F-D910-8D6C-A832-65673A95222D}"/>
          </ac:spMkLst>
        </pc:spChg>
        <pc:spChg chg="mod">
          <ac:chgData name="Lilian BEAUGENDRE" userId="S::lilian.beaugendre@pimmsmediation.fr::c6f6bbe8-3f71-4e49-8301-f768d77bb595" providerId="AD" clId="Web-{19D0EFE1-47AF-FE0C-FDDD-D8E2D96FD52C}" dt="2024-07-19T12:41:02.156" v="374" actId="20577"/>
          <ac:spMkLst>
            <pc:docMk/>
            <pc:sldMk cId="4138391371" sldId="259"/>
            <ac:spMk id="9" creationId="{A1B11632-811F-C7A4-7B3B-F296F9D2BDAF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2:14:25.411" v="210"/>
          <ac:spMkLst>
            <pc:docMk/>
            <pc:sldMk cId="4138391371" sldId="259"/>
            <ac:spMk id="10" creationId="{6B80E9D8-D567-1213-380D-1D7E06CAC07D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2:14:25.411" v="212"/>
          <ac:spMkLst>
            <pc:docMk/>
            <pc:sldMk cId="4138391371" sldId="259"/>
            <ac:spMk id="11" creationId="{361A45C2-8A9C-EAD7-1B12-682D2506B314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2:14:25.411" v="211"/>
          <ac:spMkLst>
            <pc:docMk/>
            <pc:sldMk cId="4138391371" sldId="259"/>
            <ac:spMk id="12" creationId="{EB85DF8C-0BEC-985B-F65B-737D1BE80079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31:27.175" v="286"/>
          <ac:spMkLst>
            <pc:docMk/>
            <pc:sldMk cId="4138391371" sldId="259"/>
            <ac:spMk id="14" creationId="{C45F32CC-54E3-A335-A55B-7DE5A1354D5B}"/>
          </ac:spMkLst>
        </pc:spChg>
        <pc:spChg chg="add del mod ord">
          <ac:chgData name="Lilian BEAUGENDRE" userId="S::lilian.beaugendre@pimmsmediation.fr::c6f6bbe8-3f71-4e49-8301-f768d77bb595" providerId="AD" clId="Web-{19D0EFE1-47AF-FE0C-FDDD-D8E2D96FD52C}" dt="2024-07-19T12:40:56.687" v="371"/>
          <ac:spMkLst>
            <pc:docMk/>
            <pc:sldMk cId="4138391371" sldId="259"/>
            <ac:spMk id="15" creationId="{27429B7B-8E65-3FFB-3D56-3C8B1FC45E75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37:05.701" v="322"/>
          <ac:spMkLst>
            <pc:docMk/>
            <pc:sldMk cId="4138391371" sldId="259"/>
            <ac:spMk id="16" creationId="{4C3A6B79-D0D4-A21B-4723-32ACCD0324F2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54:16.638" v="513"/>
          <ac:spMkLst>
            <pc:docMk/>
            <pc:sldMk cId="4138391371" sldId="259"/>
            <ac:spMk id="17" creationId="{4490D0A3-56BB-72A2-58E0-FED65B90361E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40:56.687" v="369"/>
          <ac:spMkLst>
            <pc:docMk/>
            <pc:sldMk cId="4138391371" sldId="259"/>
            <ac:spMk id="18" creationId="{61C0D740-4C8E-B083-A8BA-C8D7B5537AB5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48:37.706" v="483"/>
          <ac:spMkLst>
            <pc:docMk/>
            <pc:sldMk cId="4138391371" sldId="259"/>
            <ac:spMk id="19" creationId="{AA07723B-855F-49E9-AA39-E9D69AFC0242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48:37.690" v="481"/>
          <ac:spMkLst>
            <pc:docMk/>
            <pc:sldMk cId="4138391371" sldId="259"/>
            <ac:spMk id="21" creationId="{09B5C2E1-34B9-827E-CB24-671ADD0FE9D8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3:00:58.996" v="532" actId="1076"/>
          <ac:spMkLst>
            <pc:docMk/>
            <pc:sldMk cId="4138391371" sldId="259"/>
            <ac:spMk id="28" creationId="{ABF8F53A-F38E-BDD7-6A2F-F7999A09DCFB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3:00:59.027" v="534" actId="1076"/>
          <ac:spMkLst>
            <pc:docMk/>
            <pc:sldMk cId="4138391371" sldId="259"/>
            <ac:spMk id="32" creationId="{2CC0BA1E-78B5-2961-3080-64D601A23484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58:50.814" v="529"/>
          <ac:spMkLst>
            <pc:docMk/>
            <pc:sldMk cId="4138391371" sldId="259"/>
            <ac:spMk id="33" creationId="{057F23E1-FF57-C176-8759-798857F6BE5F}"/>
          </ac:spMkLst>
        </pc:spChg>
        <pc:grpChg chg="add del mod">
          <ac:chgData name="Lilian BEAUGENDRE" userId="S::lilian.beaugendre@pimmsmediation.fr::c6f6bbe8-3f71-4e49-8301-f768d77bb595" providerId="AD" clId="Web-{19D0EFE1-47AF-FE0C-FDDD-D8E2D96FD52C}" dt="2024-07-19T12:52:26.020" v="497"/>
          <ac:grpSpMkLst>
            <pc:docMk/>
            <pc:sldMk cId="4138391371" sldId="259"/>
            <ac:grpSpMk id="26" creationId="{C739340D-4501-C936-A6F7-A90811D4B6E5}"/>
          </ac:grpSpMkLst>
        </pc:grpChg>
        <pc:picChg chg="add del mod">
          <ac:chgData name="Lilian BEAUGENDRE" userId="S::lilian.beaugendre@pimmsmediation.fr::c6f6bbe8-3f71-4e49-8301-f768d77bb595" providerId="AD" clId="Web-{19D0EFE1-47AF-FE0C-FDDD-D8E2D96FD52C}" dt="2024-07-19T12:40:32.795" v="362"/>
          <ac:picMkLst>
            <pc:docMk/>
            <pc:sldMk cId="4138391371" sldId="259"/>
            <ac:picMk id="5" creationId="{77EBBA0F-88CB-6529-28CA-1456937BF72A}"/>
          </ac:picMkLst>
        </pc:picChg>
        <pc:picChg chg="add del mod">
          <ac:chgData name="Lilian BEAUGENDRE" userId="S::lilian.beaugendre@pimmsmediation.fr::c6f6bbe8-3f71-4e49-8301-f768d77bb595" providerId="AD" clId="Web-{19D0EFE1-47AF-FE0C-FDDD-D8E2D96FD52C}" dt="2024-07-19T12:40:32.795" v="361"/>
          <ac:picMkLst>
            <pc:docMk/>
            <pc:sldMk cId="4138391371" sldId="259"/>
            <ac:picMk id="7" creationId="{D14AB1BC-E1B9-2435-EB85-018C7503B4C3}"/>
          </ac:picMkLst>
        </pc:picChg>
        <pc:picChg chg="add del mod">
          <ac:chgData name="Lilian BEAUGENDRE" userId="S::lilian.beaugendre@pimmsmediation.fr::c6f6bbe8-3f71-4e49-8301-f768d77bb595" providerId="AD" clId="Web-{19D0EFE1-47AF-FE0C-FDDD-D8E2D96FD52C}" dt="2024-07-19T12:40:32.795" v="360"/>
          <ac:picMkLst>
            <pc:docMk/>
            <pc:sldMk cId="4138391371" sldId="259"/>
            <ac:picMk id="8" creationId="{903AC0A4-47BA-BE90-8BDA-F4D14B54DF80}"/>
          </ac:picMkLst>
        </pc:picChg>
        <pc:picChg chg="add del mod">
          <ac:chgData name="Lilian BEAUGENDRE" userId="S::lilian.beaugendre@pimmsmediation.fr::c6f6bbe8-3f71-4e49-8301-f768d77bb595" providerId="AD" clId="Web-{19D0EFE1-47AF-FE0C-FDDD-D8E2D96FD52C}" dt="2024-07-19T12:40:56.687" v="370"/>
          <ac:picMkLst>
            <pc:docMk/>
            <pc:sldMk cId="4138391371" sldId="259"/>
            <ac:picMk id="13" creationId="{2D2BAACE-7C08-9383-DAB7-0C434D983F46}"/>
          </ac:picMkLst>
        </pc:picChg>
        <pc:picChg chg="add del mod">
          <ac:chgData name="Lilian BEAUGENDRE" userId="S::lilian.beaugendre@pimmsmediation.fr::c6f6bbe8-3f71-4e49-8301-f768d77bb595" providerId="AD" clId="Web-{19D0EFE1-47AF-FE0C-FDDD-D8E2D96FD52C}" dt="2024-07-19T12:48:37.706" v="482"/>
          <ac:picMkLst>
            <pc:docMk/>
            <pc:sldMk cId="4138391371" sldId="259"/>
            <ac:picMk id="20" creationId="{CC5D7B12-F222-D562-9566-DD8BFAA4BB93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13:00:59.011" v="533" actId="1076"/>
          <ac:picMkLst>
            <pc:docMk/>
            <pc:sldMk cId="4138391371" sldId="259"/>
            <ac:picMk id="30" creationId="{B4578B06-982C-9567-FDF4-7E5B66EEC951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19D0EFE1-47AF-FE0C-FDDD-D8E2D96FD52C}" dt="2024-07-19T13:20:50.991" v="663"/>
        <pc:sldMkLst>
          <pc:docMk/>
          <pc:sldMk cId="1316314155" sldId="260"/>
        </pc:sldMkLst>
        <pc:spChg chg="mod">
          <ac:chgData name="Lilian BEAUGENDRE" userId="S::lilian.beaugendre@pimmsmediation.fr::c6f6bbe8-3f71-4e49-8301-f768d77bb595" providerId="AD" clId="Web-{19D0EFE1-47AF-FE0C-FDDD-D8E2D96FD52C}" dt="2024-07-19T12:41:14.579" v="382" actId="20577"/>
          <ac:spMkLst>
            <pc:docMk/>
            <pc:sldMk cId="1316314155" sldId="260"/>
            <ac:spMk id="9" creationId="{A1B11632-811F-C7A4-7B3B-F296F9D2BDAF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43:35.433" v="427"/>
          <ac:spMkLst>
            <pc:docMk/>
            <pc:sldMk cId="1316314155" sldId="260"/>
            <ac:spMk id="10" creationId="{809636C9-A083-DBDA-4FCB-D320A1C0C18B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2:43:35.433" v="426"/>
          <ac:spMkLst>
            <pc:docMk/>
            <pc:sldMk cId="1316314155" sldId="260"/>
            <ac:spMk id="11" creationId="{164A3164-9A6A-9AB9-0256-101FC46D3D15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3:20:50.960" v="661"/>
          <ac:spMkLst>
            <pc:docMk/>
            <pc:sldMk cId="1316314155" sldId="260"/>
            <ac:spMk id="14" creationId="{7A42B14F-6830-745A-A7A5-B1B5385AED0B}"/>
          </ac:spMkLst>
        </pc:spChg>
        <pc:spChg chg="del mod">
          <ac:chgData name="Lilian BEAUGENDRE" userId="S::lilian.beaugendre@pimmsmediation.fr::c6f6bbe8-3f71-4e49-8301-f768d77bb595" providerId="AD" clId="Web-{19D0EFE1-47AF-FE0C-FDDD-D8E2D96FD52C}" dt="2024-07-19T12:43:35.433" v="429"/>
          <ac:spMkLst>
            <pc:docMk/>
            <pc:sldMk cId="1316314155" sldId="260"/>
            <ac:spMk id="15" creationId="{27429B7B-8E65-3FFB-3D56-3C8B1FC45E75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2:54:22.607" v="515"/>
          <ac:spMkLst>
            <pc:docMk/>
            <pc:sldMk cId="1316314155" sldId="260"/>
            <ac:spMk id="17" creationId="{4490D0A3-56BB-72A2-58E0-FED65B90361E}"/>
          </ac:spMkLst>
        </pc:spChg>
        <pc:spChg chg="del mod">
          <ac:chgData name="Lilian BEAUGENDRE" userId="S::lilian.beaugendre@pimmsmediation.fr::c6f6bbe8-3f71-4e49-8301-f768d77bb595" providerId="AD" clId="Web-{19D0EFE1-47AF-FE0C-FDDD-D8E2D96FD52C}" dt="2024-07-19T12:43:35.433" v="428"/>
          <ac:spMkLst>
            <pc:docMk/>
            <pc:sldMk cId="1316314155" sldId="260"/>
            <ac:spMk id="18" creationId="{61C0D740-4C8E-B083-A8BA-C8D7B5537AB5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3:20:50.960" v="662"/>
          <ac:spMkLst>
            <pc:docMk/>
            <pc:sldMk cId="1316314155" sldId="260"/>
            <ac:spMk id="19" creationId="{23966CB7-1F23-9557-C5D5-3D333883E055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47:02.121" v="466"/>
          <ac:spMkLst>
            <pc:docMk/>
            <pc:sldMk cId="1316314155" sldId="260"/>
            <ac:spMk id="22" creationId="{0AEE8E3C-56FF-88AC-5C58-66F0680B88AC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47:02.121" v="466"/>
          <ac:spMkLst>
            <pc:docMk/>
            <pc:sldMk cId="1316314155" sldId="260"/>
            <ac:spMk id="23" creationId="{54738781-4ED6-CBC0-B58D-561B03EE8E09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47:00.120" v="465"/>
          <ac:spMkLst>
            <pc:docMk/>
            <pc:sldMk cId="1316314155" sldId="260"/>
            <ac:spMk id="25" creationId="{0AEE8E3C-56FF-88AC-5C58-66F0680B88AC}"/>
          </ac:spMkLst>
        </pc:spChg>
        <pc:spChg chg="add del">
          <ac:chgData name="Lilian BEAUGENDRE" userId="S::lilian.beaugendre@pimmsmediation.fr::c6f6bbe8-3f71-4e49-8301-f768d77bb595" providerId="AD" clId="Web-{19D0EFE1-47AF-FE0C-FDDD-D8E2D96FD52C}" dt="2024-07-19T12:47:00.120" v="465"/>
          <ac:spMkLst>
            <pc:docMk/>
            <pc:sldMk cId="1316314155" sldId="260"/>
            <ac:spMk id="26" creationId="{54738781-4ED6-CBC0-B58D-561B03EE8E09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2:47:21.028" v="473" actId="1076"/>
          <ac:spMkLst>
            <pc:docMk/>
            <pc:sldMk cId="1316314155" sldId="260"/>
            <ac:spMk id="29" creationId="{1B95FA26-6530-A3BB-39B8-5A3ECB3BFDE9}"/>
          </ac:spMkLst>
        </pc:spChg>
        <pc:spChg chg="add mod">
          <ac:chgData name="Lilian BEAUGENDRE" userId="S::lilian.beaugendre@pimmsmediation.fr::c6f6bbe8-3f71-4e49-8301-f768d77bb595" providerId="AD" clId="Web-{19D0EFE1-47AF-FE0C-FDDD-D8E2D96FD52C}" dt="2024-07-19T12:47:21.060" v="475" actId="1076"/>
          <ac:spMkLst>
            <pc:docMk/>
            <pc:sldMk cId="1316314155" sldId="260"/>
            <ac:spMk id="33" creationId="{8474708B-7DFC-3519-8988-21C5FE20272E}"/>
          </ac:spMkLst>
        </pc:spChg>
        <pc:spChg chg="mod topLvl">
          <ac:chgData name="Lilian BEAUGENDRE" userId="S::lilian.beaugendre@pimmsmediation.fr::c6f6bbe8-3f71-4e49-8301-f768d77bb595" providerId="AD" clId="Web-{19D0EFE1-47AF-FE0C-FDDD-D8E2D96FD52C}" dt="2024-07-19T13:08:03.137" v="559"/>
          <ac:spMkLst>
            <pc:docMk/>
            <pc:sldMk cId="1316314155" sldId="260"/>
            <ac:spMk id="37" creationId="{E7CF2757-DE14-D631-6C4E-F7944B0131EE}"/>
          </ac:spMkLst>
        </pc:spChg>
        <pc:spChg chg="mod topLvl">
          <ac:chgData name="Lilian BEAUGENDRE" userId="S::lilian.beaugendre@pimmsmediation.fr::c6f6bbe8-3f71-4e49-8301-f768d77bb595" providerId="AD" clId="Web-{19D0EFE1-47AF-FE0C-FDDD-D8E2D96FD52C}" dt="2024-07-19T13:08:03.137" v="559"/>
          <ac:spMkLst>
            <pc:docMk/>
            <pc:sldMk cId="1316314155" sldId="260"/>
            <ac:spMk id="38" creationId="{97C0F51F-869D-3C98-EE28-A34174083728}"/>
          </ac:spMkLst>
        </pc:spChg>
        <pc:grpChg chg="add mod">
          <ac:chgData name="Lilian BEAUGENDRE" userId="S::lilian.beaugendre@pimmsmediation.fr::c6f6bbe8-3f71-4e49-8301-f768d77bb595" providerId="AD" clId="Web-{19D0EFE1-47AF-FE0C-FDDD-D8E2D96FD52C}" dt="2024-07-19T13:06:07.019" v="545" actId="1076"/>
          <ac:grpSpMkLst>
            <pc:docMk/>
            <pc:sldMk cId="1316314155" sldId="260"/>
            <ac:grpSpMk id="34" creationId="{792219C4-7E16-110A-60FA-361FEC5CB383}"/>
          </ac:grpSpMkLst>
        </pc:grpChg>
        <pc:grpChg chg="add">
          <ac:chgData name="Lilian BEAUGENDRE" userId="S::lilian.beaugendre@pimmsmediation.fr::c6f6bbe8-3f71-4e49-8301-f768d77bb595" providerId="AD" clId="Web-{19D0EFE1-47AF-FE0C-FDDD-D8E2D96FD52C}" dt="2024-07-19T12:48:23.392" v="480"/>
          <ac:grpSpMkLst>
            <pc:docMk/>
            <pc:sldMk cId="1316314155" sldId="260"/>
            <ac:grpSpMk id="35" creationId="{ED7AE1E8-21D6-8AA4-FE62-603699C15536}"/>
          </ac:grpSpMkLst>
        </pc:grpChg>
        <pc:grpChg chg="add del mod">
          <ac:chgData name="Lilian BEAUGENDRE" userId="S::lilian.beaugendre@pimmsmediation.fr::c6f6bbe8-3f71-4e49-8301-f768d77bb595" providerId="AD" clId="Web-{19D0EFE1-47AF-FE0C-FDDD-D8E2D96FD52C}" dt="2024-07-19T13:08:03.137" v="559"/>
          <ac:grpSpMkLst>
            <pc:docMk/>
            <pc:sldMk cId="1316314155" sldId="260"/>
            <ac:grpSpMk id="36" creationId="{67B5E6F5-F051-24CE-B04B-CCDEFDD439EC}"/>
          </ac:grpSpMkLst>
        </pc:grpChg>
        <pc:grpChg chg="add del">
          <ac:chgData name="Lilian BEAUGENDRE" userId="S::lilian.beaugendre@pimmsmediation.fr::c6f6bbe8-3f71-4e49-8301-f768d77bb595" providerId="AD" clId="Web-{19D0EFE1-47AF-FE0C-FDDD-D8E2D96FD52C}" dt="2024-07-19T13:17:16.397" v="638"/>
          <ac:grpSpMkLst>
            <pc:docMk/>
            <pc:sldMk cId="1316314155" sldId="260"/>
            <ac:grpSpMk id="40" creationId="{30AD07B7-08E5-4093-3F2A-D5472B4B35E2}"/>
          </ac:grpSpMkLst>
        </pc:grpChg>
        <pc:grpChg chg="add mod">
          <ac:chgData name="Lilian BEAUGENDRE" userId="S::lilian.beaugendre@pimmsmediation.fr::c6f6bbe8-3f71-4e49-8301-f768d77bb595" providerId="AD" clId="Web-{19D0EFE1-47AF-FE0C-FDDD-D8E2D96FD52C}" dt="2024-07-19T13:17:35.274" v="641" actId="1076"/>
          <ac:grpSpMkLst>
            <pc:docMk/>
            <pc:sldMk cId="1316314155" sldId="260"/>
            <ac:grpSpMk id="45" creationId="{54D06CC7-3B22-FFAA-69E1-3A65ADC086F0}"/>
          </ac:grpSpMkLst>
        </pc:grpChg>
        <pc:picChg chg="del mod">
          <ac:chgData name="Lilian BEAUGENDRE" userId="S::lilian.beaugendre@pimmsmediation.fr::c6f6bbe8-3f71-4e49-8301-f768d77bb595" providerId="AD" clId="Web-{19D0EFE1-47AF-FE0C-FDDD-D8E2D96FD52C}" dt="2024-07-19T13:09:30.487" v="569"/>
          <ac:picMkLst>
            <pc:docMk/>
            <pc:sldMk cId="1316314155" sldId="260"/>
            <ac:picMk id="5" creationId="{77EBBA0F-88CB-6529-28CA-1456937BF72A}"/>
          </ac:picMkLst>
        </pc:picChg>
        <pc:picChg chg="del mod">
          <ac:chgData name="Lilian BEAUGENDRE" userId="S::lilian.beaugendre@pimmsmediation.fr::c6f6bbe8-3f71-4e49-8301-f768d77bb595" providerId="AD" clId="Web-{19D0EFE1-47AF-FE0C-FDDD-D8E2D96FD52C}" dt="2024-07-19T13:15:09.700" v="637"/>
          <ac:picMkLst>
            <pc:docMk/>
            <pc:sldMk cId="1316314155" sldId="260"/>
            <ac:picMk id="7" creationId="{D14AB1BC-E1B9-2435-EB85-018C7503B4C3}"/>
          </ac:picMkLst>
        </pc:picChg>
        <pc:picChg chg="mod ord">
          <ac:chgData name="Lilian BEAUGENDRE" userId="S::lilian.beaugendre@pimmsmediation.fr::c6f6bbe8-3f71-4e49-8301-f768d77bb595" providerId="AD" clId="Web-{19D0EFE1-47AF-FE0C-FDDD-D8E2D96FD52C}" dt="2024-07-19T13:06:48.100" v="555" actId="1076"/>
          <ac:picMkLst>
            <pc:docMk/>
            <pc:sldMk cId="1316314155" sldId="260"/>
            <ac:picMk id="8" creationId="{903AC0A4-47BA-BE90-8BDA-F4D14B54DF80}"/>
          </ac:picMkLst>
        </pc:picChg>
        <pc:picChg chg="del">
          <ac:chgData name="Lilian BEAUGENDRE" userId="S::lilian.beaugendre@pimmsmediation.fr::c6f6bbe8-3f71-4e49-8301-f768d77bb595" providerId="AD" clId="Web-{19D0EFE1-47AF-FE0C-FDDD-D8E2D96FD52C}" dt="2024-07-19T12:44:37.391" v="442"/>
          <ac:picMkLst>
            <pc:docMk/>
            <pc:sldMk cId="1316314155" sldId="260"/>
            <ac:picMk id="13" creationId="{2D2BAACE-7C08-9383-DAB7-0C434D983F46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13:20:50.991" v="663"/>
          <ac:picMkLst>
            <pc:docMk/>
            <pc:sldMk cId="1316314155" sldId="260"/>
            <ac:picMk id="21" creationId="{61CAACCE-E177-79B3-C0D9-247B28EC16D7}"/>
          </ac:picMkLst>
        </pc:picChg>
        <pc:picChg chg="add del">
          <ac:chgData name="Lilian BEAUGENDRE" userId="S::lilian.beaugendre@pimmsmediation.fr::c6f6bbe8-3f71-4e49-8301-f768d77bb595" providerId="AD" clId="Web-{19D0EFE1-47AF-FE0C-FDDD-D8E2D96FD52C}" dt="2024-07-19T12:47:02.121" v="466"/>
          <ac:picMkLst>
            <pc:docMk/>
            <pc:sldMk cId="1316314155" sldId="260"/>
            <ac:picMk id="24" creationId="{77EBBA0F-88CB-6529-28CA-1456937BF72A}"/>
          </ac:picMkLst>
        </pc:picChg>
        <pc:picChg chg="add del">
          <ac:chgData name="Lilian BEAUGENDRE" userId="S::lilian.beaugendre@pimmsmediation.fr::c6f6bbe8-3f71-4e49-8301-f768d77bb595" providerId="AD" clId="Web-{19D0EFE1-47AF-FE0C-FDDD-D8E2D96FD52C}" dt="2024-07-19T12:47:00.120" v="465"/>
          <ac:picMkLst>
            <pc:docMk/>
            <pc:sldMk cId="1316314155" sldId="260"/>
            <ac:picMk id="27" creationId="{77EBBA0F-88CB-6529-28CA-1456937BF72A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12:47:21.044" v="474" actId="1076"/>
          <ac:picMkLst>
            <pc:docMk/>
            <pc:sldMk cId="1316314155" sldId="260"/>
            <ac:picMk id="31" creationId="{EEC3D245-2150-DF34-DF97-59F1D30E2D15}"/>
          </ac:picMkLst>
        </pc:picChg>
        <pc:picChg chg="del">
          <ac:chgData name="Lilian BEAUGENDRE" userId="S::lilian.beaugendre@pimmsmediation.fr::c6f6bbe8-3f71-4e49-8301-f768d77bb595" providerId="AD" clId="Web-{19D0EFE1-47AF-FE0C-FDDD-D8E2D96FD52C}" dt="2024-07-19T13:06:14.848" v="548"/>
          <ac:picMkLst>
            <pc:docMk/>
            <pc:sldMk cId="1316314155" sldId="260"/>
            <ac:picMk id="39" creationId="{C388F889-3FF6-4B64-F4CC-BD65E5BFC97A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19D0EFE1-47AF-FE0C-FDDD-D8E2D96FD52C}" dt="2024-07-19T13:15:04.575" v="634"/>
        <pc:sldMkLst>
          <pc:docMk/>
          <pc:sldMk cId="782330594" sldId="261"/>
        </pc:sldMkLst>
        <pc:spChg chg="mod">
          <ac:chgData name="Lilian BEAUGENDRE" userId="S::lilian.beaugendre@pimmsmediation.fr::c6f6bbe8-3f71-4e49-8301-f768d77bb595" providerId="AD" clId="Web-{19D0EFE1-47AF-FE0C-FDDD-D8E2D96FD52C}" dt="2024-07-19T12:41:08.438" v="378" actId="20577"/>
          <ac:spMkLst>
            <pc:docMk/>
            <pc:sldMk cId="782330594" sldId="261"/>
            <ac:spMk id="9" creationId="{A1B11632-811F-C7A4-7B3B-F296F9D2BDAF}"/>
          </ac:spMkLst>
        </pc:spChg>
        <pc:spChg chg="add del mod ord topLvl">
          <ac:chgData name="Lilian BEAUGENDRE" userId="S::lilian.beaugendre@pimmsmediation.fr::c6f6bbe8-3f71-4e49-8301-f768d77bb595" providerId="AD" clId="Web-{19D0EFE1-47AF-FE0C-FDDD-D8E2D96FD52C}" dt="2024-07-19T12:46:40.260" v="460" actId="1076"/>
          <ac:spMkLst>
            <pc:docMk/>
            <pc:sldMk cId="782330594" sldId="261"/>
            <ac:spMk id="11" creationId="{0AEE8E3C-56FF-88AC-5C58-66F0680B88AC}"/>
          </ac:spMkLst>
        </pc:spChg>
        <pc:spChg chg="add del mod ord topLvl">
          <ac:chgData name="Lilian BEAUGENDRE" userId="S::lilian.beaugendre@pimmsmediation.fr::c6f6bbe8-3f71-4e49-8301-f768d77bb595" providerId="AD" clId="Web-{19D0EFE1-47AF-FE0C-FDDD-D8E2D96FD52C}" dt="2024-07-19T12:46:40.260" v="461" actId="1076"/>
          <ac:spMkLst>
            <pc:docMk/>
            <pc:sldMk cId="782330594" sldId="261"/>
            <ac:spMk id="14" creationId="{54738781-4ED6-CBC0-B58D-561B03EE8E09}"/>
          </ac:spMkLst>
        </pc:spChg>
        <pc:spChg chg="mod">
          <ac:chgData name="Lilian BEAUGENDRE" userId="S::lilian.beaugendre@pimmsmediation.fr::c6f6bbe8-3f71-4e49-8301-f768d77bb595" providerId="AD" clId="Web-{19D0EFE1-47AF-FE0C-FDDD-D8E2D96FD52C}" dt="2024-07-19T12:42:27.131" v="400"/>
          <ac:spMkLst>
            <pc:docMk/>
            <pc:sldMk cId="782330594" sldId="261"/>
            <ac:spMk id="15" creationId="{27429B7B-8E65-3FFB-3D56-3C8B1FC45E75}"/>
          </ac:spMkLst>
        </pc:spChg>
        <pc:spChg chg="del">
          <ac:chgData name="Lilian BEAUGENDRE" userId="S::lilian.beaugendre@pimmsmediation.fr::c6f6bbe8-3f71-4e49-8301-f768d77bb595" providerId="AD" clId="Web-{19D0EFE1-47AF-FE0C-FDDD-D8E2D96FD52C}" dt="2024-07-19T12:54:18.372" v="514"/>
          <ac:spMkLst>
            <pc:docMk/>
            <pc:sldMk cId="782330594" sldId="261"/>
            <ac:spMk id="17" creationId="{4490D0A3-56BB-72A2-58E0-FED65B90361E}"/>
          </ac:spMkLst>
        </pc:spChg>
        <pc:spChg chg="mod">
          <ac:chgData name="Lilian BEAUGENDRE" userId="S::lilian.beaugendre@pimmsmediation.fr::c6f6bbe8-3f71-4e49-8301-f768d77bb595" providerId="AD" clId="Web-{19D0EFE1-47AF-FE0C-FDDD-D8E2D96FD52C}" dt="2024-07-19T12:42:41.914" v="401" actId="20577"/>
          <ac:spMkLst>
            <pc:docMk/>
            <pc:sldMk cId="782330594" sldId="261"/>
            <ac:spMk id="18" creationId="{61C0D740-4C8E-B083-A8BA-C8D7B5537AB5}"/>
          </ac:spMkLst>
        </pc:spChg>
        <pc:grpChg chg="add del">
          <ac:chgData name="Lilian BEAUGENDRE" userId="S::lilian.beaugendre@pimmsmediation.fr::c6f6bbe8-3f71-4e49-8301-f768d77bb595" providerId="AD" clId="Web-{19D0EFE1-47AF-FE0C-FDDD-D8E2D96FD52C}" dt="2024-07-19T12:46:30.103" v="459"/>
          <ac:grpSpMkLst>
            <pc:docMk/>
            <pc:sldMk cId="782330594" sldId="261"/>
            <ac:grpSpMk id="16" creationId="{89CAA165-FFFA-39F2-AD01-91D52D671F40}"/>
          </ac:grpSpMkLst>
        </pc:grpChg>
        <pc:grpChg chg="add del mod">
          <ac:chgData name="Lilian BEAUGENDRE" userId="S::lilian.beaugendre@pimmsmediation.fr::c6f6bbe8-3f71-4e49-8301-f768d77bb595" providerId="AD" clId="Web-{19D0EFE1-47AF-FE0C-FDDD-D8E2D96FD52C}" dt="2024-07-19T13:02:03.313" v="537"/>
          <ac:grpSpMkLst>
            <pc:docMk/>
            <pc:sldMk cId="782330594" sldId="261"/>
            <ac:grpSpMk id="19" creationId="{77883BA9-AE74-019D-3305-423F09F5A7C0}"/>
          </ac:grpSpMkLst>
        </pc:grpChg>
        <pc:grpChg chg="add mod">
          <ac:chgData name="Lilian BEAUGENDRE" userId="S::lilian.beaugendre@pimmsmediation.fr::c6f6bbe8-3f71-4e49-8301-f768d77bb595" providerId="AD" clId="Web-{19D0EFE1-47AF-FE0C-FDDD-D8E2D96FD52C}" dt="2024-07-19T13:03:09.834" v="541" actId="1076"/>
          <ac:grpSpMkLst>
            <pc:docMk/>
            <pc:sldMk cId="782330594" sldId="261"/>
            <ac:grpSpMk id="20" creationId="{9BE7310D-6944-2F49-A9C3-F3DE0AC9E781}"/>
          </ac:grpSpMkLst>
        </pc:grpChg>
        <pc:picChg chg="add del mod topLvl">
          <ac:chgData name="Lilian BEAUGENDRE" userId="S::lilian.beaugendre@pimmsmediation.fr::c6f6bbe8-3f71-4e49-8301-f768d77bb595" providerId="AD" clId="Web-{19D0EFE1-47AF-FE0C-FDDD-D8E2D96FD52C}" dt="2024-07-19T12:46:40.275" v="462" actId="1076"/>
          <ac:picMkLst>
            <pc:docMk/>
            <pc:sldMk cId="782330594" sldId="261"/>
            <ac:picMk id="5" creationId="{77EBBA0F-88CB-6529-28CA-1456937BF72A}"/>
          </ac:picMkLst>
        </pc:picChg>
        <pc:picChg chg="del mod">
          <ac:chgData name="Lilian BEAUGENDRE" userId="S::lilian.beaugendre@pimmsmediation.fr::c6f6bbe8-3f71-4e49-8301-f768d77bb595" providerId="AD" clId="Web-{19D0EFE1-47AF-FE0C-FDDD-D8E2D96FD52C}" dt="2024-07-19T13:15:04.575" v="634"/>
          <ac:picMkLst>
            <pc:docMk/>
            <pc:sldMk cId="782330594" sldId="261"/>
            <ac:picMk id="7" creationId="{D14AB1BC-E1B9-2435-EB85-018C7503B4C3}"/>
          </ac:picMkLst>
        </pc:picChg>
        <pc:picChg chg="del mod">
          <ac:chgData name="Lilian BEAUGENDRE" userId="S::lilian.beaugendre@pimmsmediation.fr::c6f6bbe8-3f71-4e49-8301-f768d77bb595" providerId="AD" clId="Web-{19D0EFE1-47AF-FE0C-FDDD-D8E2D96FD52C}" dt="2024-07-19T13:15:04.575" v="633"/>
          <ac:picMkLst>
            <pc:docMk/>
            <pc:sldMk cId="782330594" sldId="261"/>
            <ac:picMk id="8" creationId="{903AC0A4-47BA-BE90-8BDA-F4D14B54DF80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19D0EFE1-47AF-FE0C-FDDD-D8E2D96FD52C}" dt="2024-07-19T13:21:16.618" v="667" actId="1076"/>
        <pc:sldMkLst>
          <pc:docMk/>
          <pc:sldMk cId="357168671" sldId="262"/>
        </pc:sldMkLst>
        <pc:grpChg chg="del">
          <ac:chgData name="Lilian BEAUGENDRE" userId="S::lilian.beaugendre@pimmsmediation.fr::c6f6bbe8-3f71-4e49-8301-f768d77bb595" providerId="AD" clId="Web-{19D0EFE1-47AF-FE0C-FDDD-D8E2D96FD52C}" dt="2024-07-19T13:21:02.680" v="664"/>
          <ac:grpSpMkLst>
            <pc:docMk/>
            <pc:sldMk cId="357168671" sldId="262"/>
            <ac:grpSpMk id="19" creationId="{77883BA9-AE74-019D-3305-423F09F5A7C0}"/>
          </ac:grpSpMkLst>
        </pc:grpChg>
        <pc:grpChg chg="add mod">
          <ac:chgData name="Lilian BEAUGENDRE" userId="S::lilian.beaugendre@pimmsmediation.fr::c6f6bbe8-3f71-4e49-8301-f768d77bb595" providerId="AD" clId="Web-{19D0EFE1-47AF-FE0C-FDDD-D8E2D96FD52C}" dt="2024-07-19T13:21:16.618" v="667" actId="1076"/>
          <ac:grpSpMkLst>
            <pc:docMk/>
            <pc:sldMk cId="357168671" sldId="262"/>
            <ac:grpSpMk id="21" creationId="{ED40EEDD-A8F0-7C62-5550-BC17104FCC02}"/>
          </ac:grpSpMkLst>
        </pc:grpChg>
        <pc:picChg chg="del">
          <ac:chgData name="Lilian BEAUGENDRE" userId="S::lilian.beaugendre@pimmsmediation.fr::c6f6bbe8-3f71-4e49-8301-f768d77bb595" providerId="AD" clId="Web-{19D0EFE1-47AF-FE0C-FDDD-D8E2D96FD52C}" dt="2024-07-19T13:15:08.122" v="636"/>
          <ac:picMkLst>
            <pc:docMk/>
            <pc:sldMk cId="357168671" sldId="262"/>
            <ac:picMk id="7" creationId="{D14AB1BC-E1B9-2435-EB85-018C7503B4C3}"/>
          </ac:picMkLst>
        </pc:picChg>
        <pc:picChg chg="del">
          <ac:chgData name="Lilian BEAUGENDRE" userId="S::lilian.beaugendre@pimmsmediation.fr::c6f6bbe8-3f71-4e49-8301-f768d77bb595" providerId="AD" clId="Web-{19D0EFE1-47AF-FE0C-FDDD-D8E2D96FD52C}" dt="2024-07-19T13:15:08.122" v="635"/>
          <ac:picMkLst>
            <pc:docMk/>
            <pc:sldMk cId="357168671" sldId="262"/>
            <ac:picMk id="8" creationId="{903AC0A4-47BA-BE90-8BDA-F4D14B54DF80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19D0EFE1-47AF-FE0C-FDDD-D8E2D96FD52C}" dt="2024-07-19T13:18:35.059" v="646"/>
        <pc:sldMkLst>
          <pc:docMk/>
          <pc:sldMk cId="1638520951" sldId="263"/>
        </pc:sldMkLst>
        <pc:spChg chg="mod topLvl">
          <ac:chgData name="Lilian BEAUGENDRE" userId="S::lilian.beaugendre@pimmsmediation.fr::c6f6bbe8-3f71-4e49-8301-f768d77bb595" providerId="AD" clId="Web-{19D0EFE1-47AF-FE0C-FDDD-D8E2D96FD52C}" dt="2024-07-19T13:12:27.438" v="607"/>
          <ac:spMkLst>
            <pc:docMk/>
            <pc:sldMk cId="1638520951" sldId="263"/>
            <ac:spMk id="11" creationId="{12D64685-A577-2D40-0991-C89BC50ADE27}"/>
          </ac:spMkLst>
        </pc:spChg>
        <pc:spChg chg="mod topLvl">
          <ac:chgData name="Lilian BEAUGENDRE" userId="S::lilian.beaugendre@pimmsmediation.fr::c6f6bbe8-3f71-4e49-8301-f768d77bb595" providerId="AD" clId="Web-{19D0EFE1-47AF-FE0C-FDDD-D8E2D96FD52C}" dt="2024-07-19T13:12:36.095" v="608" actId="20577"/>
          <ac:spMkLst>
            <pc:docMk/>
            <pc:sldMk cId="1638520951" sldId="263"/>
            <ac:spMk id="12" creationId="{61760C7A-A9B5-2DBA-5BE1-2F18F229467C}"/>
          </ac:spMkLst>
        </pc:spChg>
        <pc:spChg chg="mod">
          <ac:chgData name="Lilian BEAUGENDRE" userId="S::lilian.beaugendre@pimmsmediation.fr::c6f6bbe8-3f71-4e49-8301-f768d77bb595" providerId="AD" clId="Web-{19D0EFE1-47AF-FE0C-FDDD-D8E2D96FD52C}" dt="2024-07-19T13:13:21.192" v="621" actId="1076"/>
          <ac:spMkLst>
            <pc:docMk/>
            <pc:sldMk cId="1638520951" sldId="263"/>
            <ac:spMk id="38" creationId="{97C0F51F-869D-3C98-EE28-A34174083728}"/>
          </ac:spMkLst>
        </pc:spChg>
        <pc:grpChg chg="add del mod">
          <ac:chgData name="Lilian BEAUGENDRE" userId="S::lilian.beaugendre@pimmsmediation.fr::c6f6bbe8-3f71-4e49-8301-f768d77bb595" providerId="AD" clId="Web-{19D0EFE1-47AF-FE0C-FDDD-D8E2D96FD52C}" dt="2024-07-19T13:09:23.846" v="568"/>
          <ac:grpSpMkLst>
            <pc:docMk/>
            <pc:sldMk cId="1638520951" sldId="263"/>
            <ac:grpSpMk id="10" creationId="{F07D4E2F-D578-1BC1-66A1-DECEC0852B30}"/>
          </ac:grpSpMkLst>
        </pc:grpChg>
        <pc:grpChg chg="add">
          <ac:chgData name="Lilian BEAUGENDRE" userId="S::lilian.beaugendre@pimmsmediation.fr::c6f6bbe8-3f71-4e49-8301-f768d77bb595" providerId="AD" clId="Web-{19D0EFE1-47AF-FE0C-FDDD-D8E2D96FD52C}" dt="2024-07-19T13:18:35.059" v="646"/>
          <ac:grpSpMkLst>
            <pc:docMk/>
            <pc:sldMk cId="1638520951" sldId="263"/>
            <ac:grpSpMk id="17" creationId="{0EC4310B-66BC-9EC1-6BB0-F39AEB5B53BB}"/>
          </ac:grpSpMkLst>
        </pc:grpChg>
        <pc:grpChg chg="mod">
          <ac:chgData name="Lilian BEAUGENDRE" userId="S::lilian.beaugendre@pimmsmediation.fr::c6f6bbe8-3f71-4e49-8301-f768d77bb595" providerId="AD" clId="Web-{19D0EFE1-47AF-FE0C-FDDD-D8E2D96FD52C}" dt="2024-07-19T13:08:47.750" v="563" actId="1076"/>
          <ac:grpSpMkLst>
            <pc:docMk/>
            <pc:sldMk cId="1638520951" sldId="263"/>
            <ac:grpSpMk id="34" creationId="{792219C4-7E16-110A-60FA-361FEC5CB383}"/>
          </ac:grpSpMkLst>
        </pc:grpChg>
        <pc:grpChg chg="mod">
          <ac:chgData name="Lilian BEAUGENDRE" userId="S::lilian.beaugendre@pimmsmediation.fr::c6f6bbe8-3f71-4e49-8301-f768d77bb595" providerId="AD" clId="Web-{19D0EFE1-47AF-FE0C-FDDD-D8E2D96FD52C}" dt="2024-07-19T13:09:04.064" v="565" actId="1076"/>
          <ac:grpSpMkLst>
            <pc:docMk/>
            <pc:sldMk cId="1638520951" sldId="263"/>
            <ac:grpSpMk id="40" creationId="{30AD07B7-08E5-4093-3F2A-D5472B4B35E2}"/>
          </ac:grpSpMkLst>
        </pc:grpChg>
        <pc:picChg chg="del">
          <ac:chgData name="Lilian BEAUGENDRE" userId="S::lilian.beaugendre@pimmsmediation.fr::c6f6bbe8-3f71-4e49-8301-f768d77bb595" providerId="AD" clId="Web-{19D0EFE1-47AF-FE0C-FDDD-D8E2D96FD52C}" dt="2024-07-19T13:09:33.378" v="570"/>
          <ac:picMkLst>
            <pc:docMk/>
            <pc:sldMk cId="1638520951" sldId="263"/>
            <ac:picMk id="5" creationId="{77EBBA0F-88CB-6529-28CA-1456937BF72A}"/>
          </ac:picMkLst>
        </pc:picChg>
        <pc:picChg chg="del mod ord">
          <ac:chgData name="Lilian BEAUGENDRE" userId="S::lilian.beaugendre@pimmsmediation.fr::c6f6bbe8-3f71-4e49-8301-f768d77bb595" providerId="AD" clId="Web-{19D0EFE1-47AF-FE0C-FDDD-D8E2D96FD52C}" dt="2024-07-19T13:10:19.022" v="575"/>
          <ac:picMkLst>
            <pc:docMk/>
            <pc:sldMk cId="1638520951" sldId="263"/>
            <ac:picMk id="7" creationId="{D14AB1BC-E1B9-2435-EB85-018C7503B4C3}"/>
          </ac:picMkLst>
        </pc:picChg>
        <pc:picChg chg="del topLvl">
          <ac:chgData name="Lilian BEAUGENDRE" userId="S::lilian.beaugendre@pimmsmediation.fr::c6f6bbe8-3f71-4e49-8301-f768d77bb595" providerId="AD" clId="Web-{19D0EFE1-47AF-FE0C-FDDD-D8E2D96FD52C}" dt="2024-07-19T13:09:39.597" v="571"/>
          <ac:picMkLst>
            <pc:docMk/>
            <pc:sldMk cId="1638520951" sldId="263"/>
            <ac:picMk id="13" creationId="{AB54BE6D-BD4A-B687-164A-2EE2194A11DF}"/>
          </ac:picMkLst>
        </pc:picChg>
        <pc:picChg chg="add del mod">
          <ac:chgData name="Lilian BEAUGENDRE" userId="S::lilian.beaugendre@pimmsmediation.fr::c6f6bbe8-3f71-4e49-8301-f768d77bb595" providerId="AD" clId="Web-{19D0EFE1-47AF-FE0C-FDDD-D8E2D96FD52C}" dt="2024-07-19T13:11:53.592" v="601"/>
          <ac:picMkLst>
            <pc:docMk/>
            <pc:sldMk cId="1638520951" sldId="263"/>
            <ac:picMk id="15" creationId="{2B2219C7-93C4-9761-A716-F3EAC642368F}"/>
          </ac:picMkLst>
        </pc:picChg>
        <pc:picChg chg="add mod">
          <ac:chgData name="Lilian BEAUGENDRE" userId="S::lilian.beaugendre@pimmsmediation.fr::c6f6bbe8-3f71-4e49-8301-f768d77bb595" providerId="AD" clId="Web-{19D0EFE1-47AF-FE0C-FDDD-D8E2D96FD52C}" dt="2024-07-19T13:12:16.281" v="605" actId="1076"/>
          <ac:picMkLst>
            <pc:docMk/>
            <pc:sldMk cId="1638520951" sldId="263"/>
            <ac:picMk id="16" creationId="{80936AF0-6B7F-DB57-C655-2B3711B14549}"/>
          </ac:picMkLst>
        </pc:picChg>
      </pc:sldChg>
      <pc:sldChg chg="add del replId">
        <pc:chgData name="Lilian BEAUGENDRE" userId="S::lilian.beaugendre@pimmsmediation.fr::c6f6bbe8-3f71-4e49-8301-f768d77bb595" providerId="AD" clId="Web-{19D0EFE1-47AF-FE0C-FDDD-D8E2D96FD52C}" dt="2024-07-19T13:08:23.654" v="561"/>
        <pc:sldMkLst>
          <pc:docMk/>
          <pc:sldMk cId="2481543782" sldId="263"/>
        </pc:sldMkLst>
      </pc:sldChg>
      <pc:sldChg chg="addSp delSp modSp add replId">
        <pc:chgData name="Lilian BEAUGENDRE" userId="S::lilian.beaugendre@pimmsmediation.fr::c6f6bbe8-3f71-4e49-8301-f768d77bb595" providerId="AD" clId="Web-{19D0EFE1-47AF-FE0C-FDDD-D8E2D96FD52C}" dt="2024-07-19T13:18:54.139" v="648" actId="1076"/>
        <pc:sldMkLst>
          <pc:docMk/>
          <pc:sldMk cId="2908712697" sldId="264"/>
        </pc:sldMkLst>
        <pc:spChg chg="mod">
          <ac:chgData name="Lilian BEAUGENDRE" userId="S::lilian.beaugendre@pimmsmediation.fr::c6f6bbe8-3f71-4e49-8301-f768d77bb595" providerId="AD" clId="Web-{19D0EFE1-47AF-FE0C-FDDD-D8E2D96FD52C}" dt="2024-07-19T13:14:29.244" v="630" actId="1076"/>
          <ac:spMkLst>
            <pc:docMk/>
            <pc:sldMk cId="2908712697" sldId="264"/>
            <ac:spMk id="11" creationId="{12D64685-A577-2D40-0991-C89BC50ADE27}"/>
          </ac:spMkLst>
        </pc:spChg>
        <pc:spChg chg="add del mod">
          <ac:chgData name="Lilian BEAUGENDRE" userId="S::lilian.beaugendre@pimmsmediation.fr::c6f6bbe8-3f71-4e49-8301-f768d77bb595" providerId="AD" clId="Web-{19D0EFE1-47AF-FE0C-FDDD-D8E2D96FD52C}" dt="2024-07-19T13:18:23.324" v="645"/>
          <ac:spMkLst>
            <pc:docMk/>
            <pc:sldMk cId="2908712697" sldId="264"/>
            <ac:spMk id="20" creationId="{8FC61141-2C26-D337-CCB7-79ADECD9A7AC}"/>
          </ac:spMkLst>
        </pc:spChg>
        <pc:grpChg chg="add mod">
          <ac:chgData name="Lilian BEAUGENDRE" userId="S::lilian.beaugendre@pimmsmediation.fr::c6f6bbe8-3f71-4e49-8301-f768d77bb595" providerId="AD" clId="Web-{19D0EFE1-47AF-FE0C-FDDD-D8E2D96FD52C}" dt="2024-07-19T13:14:02.383" v="625" actId="1076"/>
          <ac:grpSpMkLst>
            <pc:docMk/>
            <pc:sldMk cId="2908712697" sldId="264"/>
            <ac:grpSpMk id="15" creationId="{7A5DDE68-8247-3D89-E2A8-8EC3A58D5961}"/>
          </ac:grpSpMkLst>
        </pc:grpChg>
        <pc:grpChg chg="add del mod">
          <ac:chgData name="Lilian BEAUGENDRE" userId="S::lilian.beaugendre@pimmsmediation.fr::c6f6bbe8-3f71-4e49-8301-f768d77bb595" providerId="AD" clId="Web-{19D0EFE1-47AF-FE0C-FDDD-D8E2D96FD52C}" dt="2024-07-19T13:18:11.417" v="642"/>
          <ac:grpSpMkLst>
            <pc:docMk/>
            <pc:sldMk cId="2908712697" sldId="264"/>
            <ac:grpSpMk id="17" creationId="{1096EC6A-9667-5325-FACE-0740B8352A6F}"/>
          </ac:grpSpMkLst>
        </pc:grpChg>
        <pc:grpChg chg="add mod">
          <ac:chgData name="Lilian BEAUGENDRE" userId="S::lilian.beaugendre@pimmsmediation.fr::c6f6bbe8-3f71-4e49-8301-f768d77bb595" providerId="AD" clId="Web-{19D0EFE1-47AF-FE0C-FDDD-D8E2D96FD52C}" dt="2024-07-19T13:18:54.139" v="648" actId="1076"/>
          <ac:grpSpMkLst>
            <pc:docMk/>
            <pc:sldMk cId="2908712697" sldId="264"/>
            <ac:grpSpMk id="26" creationId="{52B40A5B-C43C-501B-7170-978C94D1A3BD}"/>
          </ac:grpSpMkLst>
        </pc:grpChg>
        <pc:grpChg chg="del">
          <ac:chgData name="Lilian BEAUGENDRE" userId="S::lilian.beaugendre@pimmsmediation.fr::c6f6bbe8-3f71-4e49-8301-f768d77bb595" providerId="AD" clId="Web-{19D0EFE1-47AF-FE0C-FDDD-D8E2D96FD52C}" dt="2024-07-19T13:13:32.412" v="622"/>
          <ac:grpSpMkLst>
            <pc:docMk/>
            <pc:sldMk cId="2908712697" sldId="264"/>
            <ac:grpSpMk id="40" creationId="{30AD07B7-08E5-4093-3F2A-D5472B4B35E2}"/>
          </ac:grpSpMkLst>
        </pc:grpChg>
      </pc:sldChg>
    </pc:docChg>
  </pc:docChgLst>
  <pc:docChgLst>
    <pc:chgData name="Pimms Médiation Cenon" userId="6646a631-4e33-42f2-922f-58b5ab2bb02e" providerId="ADAL" clId="{34871B8D-1026-4CC3-AC4E-F7B0653C95EC}"/>
    <pc:docChg chg="undo custSel addSld delSld modSld sldOrd">
      <pc:chgData name="Pimms Médiation Cenon" userId="6646a631-4e33-42f2-922f-58b5ab2bb02e" providerId="ADAL" clId="{34871B8D-1026-4CC3-AC4E-F7B0653C95EC}" dt="2024-08-06T09:43:45.138" v="1526" actId="478"/>
      <pc:docMkLst>
        <pc:docMk/>
      </pc:docMkLst>
      <pc:sldChg chg="addSp delSp modSp mod">
        <pc:chgData name="Pimms Médiation Cenon" userId="6646a631-4e33-42f2-922f-58b5ab2bb02e" providerId="ADAL" clId="{34871B8D-1026-4CC3-AC4E-F7B0653C95EC}" dt="2024-08-02T12:49:29.263" v="1505" actId="1036"/>
        <pc:sldMkLst>
          <pc:docMk/>
          <pc:sldMk cId="1638520951" sldId="263"/>
        </pc:sldMkLst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7" creationId="{19F9D952-678B-7DB2-1DA9-57FDDF31FEFB}"/>
          </ac:spMkLst>
        </pc:spChg>
        <pc:spChg chg="mod">
          <ac:chgData name="Pimms Médiation Cenon" userId="6646a631-4e33-42f2-922f-58b5ab2bb02e" providerId="ADAL" clId="{34871B8D-1026-4CC3-AC4E-F7B0653C95EC}" dt="2024-08-02T11:43:31.773" v="1428" actId="571"/>
          <ac:spMkLst>
            <pc:docMk/>
            <pc:sldMk cId="1638520951" sldId="263"/>
            <ac:spMk id="7" creationId="{F3318528-54C5-1B12-FD61-B3CB19A52708}"/>
          </ac:spMkLst>
        </pc:spChg>
        <pc:spChg chg="mod">
          <ac:chgData name="Pimms Médiation Cenon" userId="6646a631-4e33-42f2-922f-58b5ab2bb02e" providerId="ADAL" clId="{34871B8D-1026-4CC3-AC4E-F7B0653C95EC}" dt="2024-08-02T11:43:31.773" v="1428" actId="571"/>
          <ac:spMkLst>
            <pc:docMk/>
            <pc:sldMk cId="1638520951" sldId="263"/>
            <ac:spMk id="10" creationId="{DEDEDDF1-87FB-625F-788B-3C82928F402A}"/>
          </ac:spMkLst>
        </pc:spChg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10" creationId="{FE463664-2EB5-7CBF-A023-6DA2137139BA}"/>
          </ac:spMkLst>
        </pc:spChg>
        <pc:spChg chg="mod">
          <ac:chgData name="Pimms Médiation Cenon" userId="6646a631-4e33-42f2-922f-58b5ab2bb02e" providerId="ADAL" clId="{34871B8D-1026-4CC3-AC4E-F7B0653C95EC}" dt="2024-08-02T11:43:31.773" v="1428" actId="571"/>
          <ac:spMkLst>
            <pc:docMk/>
            <pc:sldMk cId="1638520951" sldId="263"/>
            <ac:spMk id="18" creationId="{DC12E779-7085-563B-C867-8CAEAF9A0DF7}"/>
          </ac:spMkLst>
        </pc:spChg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18" creationId="{EF40297F-681F-151D-9A14-B1A5424C701B}"/>
          </ac:spMkLst>
        </pc:spChg>
        <pc:spChg chg="mod">
          <ac:chgData name="Pimms Médiation Cenon" userId="6646a631-4e33-42f2-922f-58b5ab2bb02e" providerId="ADAL" clId="{34871B8D-1026-4CC3-AC4E-F7B0653C95EC}" dt="2024-08-02T11:43:31.773" v="1428" actId="571"/>
          <ac:spMkLst>
            <pc:docMk/>
            <pc:sldMk cId="1638520951" sldId="263"/>
            <ac:spMk id="20" creationId="{E7A62BAA-D807-CB98-E444-8513398B969F}"/>
          </ac:spMkLst>
        </pc:spChg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22" creationId="{0296DB14-5452-427B-E952-5F0225381E9E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24" creationId="{B4E4BC6B-738F-4808-89F5-F4E915D2BFAE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26" creationId="{9D94972F-9D82-DB12-B573-577172422FFF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28" creationId="{8DBCB473-D6CC-99F2-75E3-E473F1A18898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30" creationId="{5C565EB8-1735-3D68-7BA9-67A8811EFB55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39" creationId="{E883B1BF-0D38-B833-5564-92BBB582E21E}"/>
          </ac:spMkLst>
        </pc:spChg>
        <pc:spChg chg="mod">
          <ac:chgData name="Pimms Médiation Cenon" userId="6646a631-4e33-42f2-922f-58b5ab2bb02e" providerId="ADAL" clId="{34871B8D-1026-4CC3-AC4E-F7B0653C95EC}" dt="2024-08-02T11:43:45.724" v="1429" actId="571"/>
          <ac:spMkLst>
            <pc:docMk/>
            <pc:sldMk cId="1638520951" sldId="263"/>
            <ac:spMk id="41" creationId="{A4B4FCFC-67EE-AC29-1AFB-8B6CDF0C6606}"/>
          </ac:spMkLst>
        </pc:spChg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44" creationId="{12868BE9-35AC-B736-56E1-A6AC0ABFD676}"/>
          </ac:spMkLst>
        </pc:spChg>
        <pc:spChg chg="mod">
          <ac:chgData name="Pimms Médiation Cenon" userId="6646a631-4e33-42f2-922f-58b5ab2bb02e" providerId="ADAL" clId="{34871B8D-1026-4CC3-AC4E-F7B0653C95EC}" dt="2024-08-02T12:48:58.832" v="1430"/>
          <ac:spMkLst>
            <pc:docMk/>
            <pc:sldMk cId="1638520951" sldId="263"/>
            <ac:spMk id="45" creationId="{7D114B22-4476-82AB-308D-587DE0ECB2C1}"/>
          </ac:spMkLst>
        </pc:spChg>
        <pc:grpChg chg="add mod">
          <ac:chgData name="Pimms Médiation Cenon" userId="6646a631-4e33-42f2-922f-58b5ab2bb02e" providerId="ADAL" clId="{34871B8D-1026-4CC3-AC4E-F7B0653C95EC}" dt="2024-08-02T12:49:29.263" v="1505" actId="1036"/>
          <ac:grpSpMkLst>
            <pc:docMk/>
            <pc:sldMk cId="1638520951" sldId="263"/>
            <ac:grpSpMk id="5" creationId="{0D1B7189-8825-F70B-6C8A-48BA77AA80D4}"/>
          </ac:grpSpMkLst>
        </pc:grpChg>
        <pc:grpChg chg="add mod">
          <ac:chgData name="Pimms Médiation Cenon" userId="6646a631-4e33-42f2-922f-58b5ab2bb02e" providerId="ADAL" clId="{34871B8D-1026-4CC3-AC4E-F7B0653C95EC}" dt="2024-08-02T11:43:31.773" v="1428" actId="571"/>
          <ac:grpSpMkLst>
            <pc:docMk/>
            <pc:sldMk cId="1638520951" sldId="263"/>
            <ac:grpSpMk id="5" creationId="{F93B9B52-A55C-A01D-F1C9-A730B317F975}"/>
          </ac:grpSpMkLst>
        </pc:grpChg>
        <pc:grpChg chg="add mod">
          <ac:chgData name="Pimms Médiation Cenon" userId="6646a631-4e33-42f2-922f-58b5ab2bb02e" providerId="ADAL" clId="{34871B8D-1026-4CC3-AC4E-F7B0653C95EC}" dt="2024-08-02T11:43:31.773" v="1428" actId="571"/>
          <ac:grpSpMkLst>
            <pc:docMk/>
            <pc:sldMk cId="1638520951" sldId="263"/>
            <ac:grpSpMk id="15" creationId="{5A9F0336-3893-82E2-7C6D-328A84B3114E}"/>
          </ac:grpSpMkLst>
        </pc:grpChg>
        <pc:grpChg chg="add mod">
          <ac:chgData name="Pimms Médiation Cenon" userId="6646a631-4e33-42f2-922f-58b5ab2bb02e" providerId="ADAL" clId="{34871B8D-1026-4CC3-AC4E-F7B0653C95EC}" dt="2024-08-02T12:49:29.263" v="1505" actId="1036"/>
          <ac:grpSpMkLst>
            <pc:docMk/>
            <pc:sldMk cId="1638520951" sldId="263"/>
            <ac:grpSpMk id="15" creationId="{C3FFE682-320C-304E-812A-FD1900C7EA5A}"/>
          </ac:grpSpMkLst>
        </pc:grpChg>
        <pc:grpChg chg="add mod">
          <ac:chgData name="Pimms Médiation Cenon" userId="6646a631-4e33-42f2-922f-58b5ab2bb02e" providerId="ADAL" clId="{34871B8D-1026-4CC3-AC4E-F7B0653C95EC}" dt="2024-08-02T11:43:45.724" v="1429" actId="571"/>
          <ac:grpSpMkLst>
            <pc:docMk/>
            <pc:sldMk cId="1638520951" sldId="263"/>
            <ac:grpSpMk id="23" creationId="{289D2418-2822-D1D8-2F72-11EAB9602F3B}"/>
          </ac:grpSpMkLst>
        </pc:grpChg>
        <pc:grpChg chg="add del mod">
          <ac:chgData name="Pimms Médiation Cenon" userId="6646a631-4e33-42f2-922f-58b5ab2bb02e" providerId="ADAL" clId="{34871B8D-1026-4CC3-AC4E-F7B0653C95EC}" dt="2024-08-02T12:49:05.310" v="1481" actId="478"/>
          <ac:grpSpMkLst>
            <pc:docMk/>
            <pc:sldMk cId="1638520951" sldId="263"/>
            <ac:grpSpMk id="27" creationId="{13A94696-CDA0-8B35-97B0-956D6CAE5059}"/>
          </ac:grpSpMkLst>
        </pc:grpChg>
        <pc:grpChg chg="add mod">
          <ac:chgData name="Pimms Médiation Cenon" userId="6646a631-4e33-42f2-922f-58b5ab2bb02e" providerId="ADAL" clId="{34871B8D-1026-4CC3-AC4E-F7B0653C95EC}" dt="2024-08-02T11:43:45.724" v="1429" actId="571"/>
          <ac:grpSpMkLst>
            <pc:docMk/>
            <pc:sldMk cId="1638520951" sldId="263"/>
            <ac:grpSpMk id="36" creationId="{63E821E8-84B8-A9C0-CD27-E5FBBAB6DE80}"/>
          </ac:grpSpMkLst>
        </pc:grpChg>
        <pc:grpChg chg="del">
          <ac:chgData name="Pimms Médiation Cenon" userId="6646a631-4e33-42f2-922f-58b5ab2bb02e" providerId="ADAL" clId="{34871B8D-1026-4CC3-AC4E-F7B0653C95EC}" dt="2024-08-02T12:49:08.283" v="1482" actId="478"/>
          <ac:grpSpMkLst>
            <pc:docMk/>
            <pc:sldMk cId="1638520951" sldId="263"/>
            <ac:grpSpMk id="40" creationId="{30AD07B7-08E5-4093-3F2A-D5472B4B35E2}"/>
          </ac:grpSpMkLst>
        </pc:grpChg>
        <pc:grpChg chg="add mod">
          <ac:chgData name="Pimms Médiation Cenon" userId="6646a631-4e33-42f2-922f-58b5ab2bb02e" providerId="ADAL" clId="{34871B8D-1026-4CC3-AC4E-F7B0653C95EC}" dt="2024-08-02T12:49:29.263" v="1505" actId="1036"/>
          <ac:grpSpMkLst>
            <pc:docMk/>
            <pc:sldMk cId="1638520951" sldId="263"/>
            <ac:grpSpMk id="43" creationId="{7ABDB3BB-A356-4A77-FEA2-F8DE1D57E1D5}"/>
          </ac:grpSpMkLst>
        </pc:grpChg>
        <pc:picChg chg="mod">
          <ac:chgData name="Pimms Médiation Cenon" userId="6646a631-4e33-42f2-922f-58b5ab2bb02e" providerId="ADAL" clId="{34871B8D-1026-4CC3-AC4E-F7B0653C95EC}" dt="2024-08-02T12:48:58.832" v="1430"/>
          <ac:picMkLst>
            <pc:docMk/>
            <pc:sldMk cId="1638520951" sldId="263"/>
            <ac:picMk id="13" creationId="{736E194F-BCD3-8902-1A95-C54102F5C1F2}"/>
          </ac:picMkLst>
        </pc:picChg>
        <pc:picChg chg="mod">
          <ac:chgData name="Pimms Médiation Cenon" userId="6646a631-4e33-42f2-922f-58b5ab2bb02e" providerId="ADAL" clId="{34871B8D-1026-4CC3-AC4E-F7B0653C95EC}" dt="2024-08-02T11:43:31.773" v="1428" actId="571"/>
          <ac:picMkLst>
            <pc:docMk/>
            <pc:sldMk cId="1638520951" sldId="263"/>
            <ac:picMk id="13" creationId="{E688CEFE-1A88-194B-E5BD-B82F8C11FB56}"/>
          </ac:picMkLst>
        </pc:picChg>
        <pc:picChg chg="mod">
          <ac:chgData name="Pimms Médiation Cenon" userId="6646a631-4e33-42f2-922f-58b5ab2bb02e" providerId="ADAL" clId="{34871B8D-1026-4CC3-AC4E-F7B0653C95EC}" dt="2024-08-02T12:48:58.832" v="1430"/>
          <ac:picMkLst>
            <pc:docMk/>
            <pc:sldMk cId="1638520951" sldId="263"/>
            <ac:picMk id="20" creationId="{1ED43EAF-3156-6433-48CD-8A296D7565C3}"/>
          </ac:picMkLst>
        </pc:picChg>
        <pc:picChg chg="mod">
          <ac:chgData name="Pimms Médiation Cenon" userId="6646a631-4e33-42f2-922f-58b5ab2bb02e" providerId="ADAL" clId="{34871B8D-1026-4CC3-AC4E-F7B0653C95EC}" dt="2024-08-02T11:43:31.773" v="1428" actId="571"/>
          <ac:picMkLst>
            <pc:docMk/>
            <pc:sldMk cId="1638520951" sldId="263"/>
            <ac:picMk id="22" creationId="{7A8A5132-D80B-135F-40E6-D45DE3703F3A}"/>
          </ac:picMkLst>
        </pc:picChg>
        <pc:picChg chg="mod">
          <ac:chgData name="Pimms Médiation Cenon" userId="6646a631-4e33-42f2-922f-58b5ab2bb02e" providerId="ADAL" clId="{34871B8D-1026-4CC3-AC4E-F7B0653C95EC}" dt="2024-08-02T11:43:45.724" v="1429" actId="571"/>
          <ac:picMkLst>
            <pc:docMk/>
            <pc:sldMk cId="1638520951" sldId="263"/>
            <ac:picMk id="25" creationId="{EA971CDB-F00A-A4FC-0072-181DADFB6AD7}"/>
          </ac:picMkLst>
        </pc:picChg>
        <pc:picChg chg="mod">
          <ac:chgData name="Pimms Médiation Cenon" userId="6646a631-4e33-42f2-922f-58b5ab2bb02e" providerId="ADAL" clId="{34871B8D-1026-4CC3-AC4E-F7B0653C95EC}" dt="2024-08-02T11:43:45.724" v="1429" actId="571"/>
          <ac:picMkLst>
            <pc:docMk/>
            <pc:sldMk cId="1638520951" sldId="263"/>
            <ac:picMk id="32" creationId="{2A07B085-72B6-5391-4B69-11EFE83244E9}"/>
          </ac:picMkLst>
        </pc:picChg>
        <pc:picChg chg="mod">
          <ac:chgData name="Pimms Médiation Cenon" userId="6646a631-4e33-42f2-922f-58b5ab2bb02e" providerId="ADAL" clId="{34871B8D-1026-4CC3-AC4E-F7B0653C95EC}" dt="2024-08-02T11:43:45.724" v="1429" actId="571"/>
          <ac:picMkLst>
            <pc:docMk/>
            <pc:sldMk cId="1638520951" sldId="263"/>
            <ac:picMk id="42" creationId="{B06E7784-6948-0A09-B599-89381315C729}"/>
          </ac:picMkLst>
        </pc:picChg>
        <pc:picChg chg="mod">
          <ac:chgData name="Pimms Médiation Cenon" userId="6646a631-4e33-42f2-922f-58b5ab2bb02e" providerId="ADAL" clId="{34871B8D-1026-4CC3-AC4E-F7B0653C95EC}" dt="2024-08-02T12:48:58.832" v="1430"/>
          <ac:picMkLst>
            <pc:docMk/>
            <pc:sldMk cId="1638520951" sldId="263"/>
            <ac:picMk id="46" creationId="{E8ECC35E-9ACA-A770-44E6-8C440387D2D8}"/>
          </ac:picMkLst>
        </pc:picChg>
      </pc:sldChg>
      <pc:sldChg chg="modSp mod">
        <pc:chgData name="Pimms Médiation Cenon" userId="6646a631-4e33-42f2-922f-58b5ab2bb02e" providerId="ADAL" clId="{34871B8D-1026-4CC3-AC4E-F7B0653C95EC}" dt="2024-08-02T12:51:53.594" v="1510" actId="207"/>
        <pc:sldMkLst>
          <pc:docMk/>
          <pc:sldMk cId="934043660" sldId="278"/>
        </pc:sldMkLst>
        <pc:spChg chg="mod">
          <ac:chgData name="Pimms Médiation Cenon" userId="6646a631-4e33-42f2-922f-58b5ab2bb02e" providerId="ADAL" clId="{34871B8D-1026-4CC3-AC4E-F7B0653C95EC}" dt="2024-08-02T12:51:53.594" v="1510" actId="207"/>
          <ac:spMkLst>
            <pc:docMk/>
            <pc:sldMk cId="934043660" sldId="278"/>
            <ac:spMk id="6" creationId="{2B147C24-5496-C862-CCA8-B8CE50D77504}"/>
          </ac:spMkLst>
        </pc:spChg>
      </pc:sldChg>
      <pc:sldChg chg="modSp mod">
        <pc:chgData name="Pimms Médiation Cenon" userId="6646a631-4e33-42f2-922f-58b5ab2bb02e" providerId="ADAL" clId="{34871B8D-1026-4CC3-AC4E-F7B0653C95EC}" dt="2024-08-02T12:51:32.027" v="1507" actId="207"/>
        <pc:sldMkLst>
          <pc:docMk/>
          <pc:sldMk cId="780687776" sldId="279"/>
        </pc:sldMkLst>
        <pc:spChg chg="mod">
          <ac:chgData name="Pimms Médiation Cenon" userId="6646a631-4e33-42f2-922f-58b5ab2bb02e" providerId="ADAL" clId="{34871B8D-1026-4CC3-AC4E-F7B0653C95EC}" dt="2024-08-02T12:51:27.733" v="1506" actId="207"/>
          <ac:spMkLst>
            <pc:docMk/>
            <pc:sldMk cId="780687776" sldId="279"/>
            <ac:spMk id="10" creationId="{1BF5E4AA-5FBF-719B-A98C-3E0382354BBD}"/>
          </ac:spMkLst>
        </pc:spChg>
        <pc:spChg chg="mod">
          <ac:chgData name="Pimms Médiation Cenon" userId="6646a631-4e33-42f2-922f-58b5ab2bb02e" providerId="ADAL" clId="{34871B8D-1026-4CC3-AC4E-F7B0653C95EC}" dt="2024-08-02T12:51:32.027" v="1507" actId="207"/>
          <ac:spMkLst>
            <pc:docMk/>
            <pc:sldMk cId="780687776" sldId="279"/>
            <ac:spMk id="11" creationId="{D9C62CAE-FBE9-F09D-5E68-D12225BBB382}"/>
          </ac:spMkLst>
        </pc:spChg>
      </pc:sldChg>
      <pc:sldChg chg="modSp mod">
        <pc:chgData name="Pimms Médiation Cenon" userId="6646a631-4e33-42f2-922f-58b5ab2bb02e" providerId="ADAL" clId="{34871B8D-1026-4CC3-AC4E-F7B0653C95EC}" dt="2024-08-02T12:51:44.480" v="1509" actId="207"/>
        <pc:sldMkLst>
          <pc:docMk/>
          <pc:sldMk cId="1463957658" sldId="280"/>
        </pc:sldMkLst>
        <pc:spChg chg="mod">
          <ac:chgData name="Pimms Médiation Cenon" userId="6646a631-4e33-42f2-922f-58b5ab2bb02e" providerId="ADAL" clId="{34871B8D-1026-4CC3-AC4E-F7B0653C95EC}" dt="2024-08-02T12:51:38.417" v="1508" actId="207"/>
          <ac:spMkLst>
            <pc:docMk/>
            <pc:sldMk cId="1463957658" sldId="280"/>
            <ac:spMk id="10" creationId="{1BF5E4AA-5FBF-719B-A98C-3E0382354BBD}"/>
          </ac:spMkLst>
        </pc:spChg>
        <pc:spChg chg="mod">
          <ac:chgData name="Pimms Médiation Cenon" userId="6646a631-4e33-42f2-922f-58b5ab2bb02e" providerId="ADAL" clId="{34871B8D-1026-4CC3-AC4E-F7B0653C95EC}" dt="2024-08-02T12:51:44.480" v="1509" actId="207"/>
          <ac:spMkLst>
            <pc:docMk/>
            <pc:sldMk cId="1463957658" sldId="280"/>
            <ac:spMk id="11" creationId="{D9C62CAE-FBE9-F09D-5E68-D12225BBB382}"/>
          </ac:spMkLst>
        </pc:spChg>
      </pc:sldChg>
      <pc:sldChg chg="addSp modSp mod">
        <pc:chgData name="Pimms Médiation Cenon" userId="6646a631-4e33-42f2-922f-58b5ab2bb02e" providerId="ADAL" clId="{34871B8D-1026-4CC3-AC4E-F7B0653C95EC}" dt="2024-08-02T08:44:25.067" v="365" actId="20577"/>
        <pc:sldMkLst>
          <pc:docMk/>
          <pc:sldMk cId="2530730991" sldId="288"/>
        </pc:sldMkLst>
        <pc:spChg chg="add mod">
          <ac:chgData name="Pimms Médiation Cenon" userId="6646a631-4e33-42f2-922f-58b5ab2bb02e" providerId="ADAL" clId="{34871B8D-1026-4CC3-AC4E-F7B0653C95EC}" dt="2024-08-02T08:42:54.780" v="329" actId="1037"/>
          <ac:spMkLst>
            <pc:docMk/>
            <pc:sldMk cId="2530730991" sldId="288"/>
            <ac:spMk id="6" creationId="{30CD4FC8-60B0-5F8C-DB91-6BF245F5E340}"/>
          </ac:spMkLst>
        </pc:spChg>
        <pc:spChg chg="mod">
          <ac:chgData name="Pimms Médiation Cenon" userId="6646a631-4e33-42f2-922f-58b5ab2bb02e" providerId="ADAL" clId="{34871B8D-1026-4CC3-AC4E-F7B0653C95EC}" dt="2024-08-02T08:44:25.067" v="365" actId="20577"/>
          <ac:spMkLst>
            <pc:docMk/>
            <pc:sldMk cId="2530730991" sldId="288"/>
            <ac:spMk id="8" creationId="{ED366F51-71D7-5E37-4A9E-21D6AD49685F}"/>
          </ac:spMkLst>
        </pc:spChg>
        <pc:picChg chg="add mod">
          <ac:chgData name="Pimms Médiation Cenon" userId="6646a631-4e33-42f2-922f-58b5ab2bb02e" providerId="ADAL" clId="{34871B8D-1026-4CC3-AC4E-F7B0653C95EC}" dt="2024-08-02T08:42:54.780" v="329" actId="1037"/>
          <ac:picMkLst>
            <pc:docMk/>
            <pc:sldMk cId="2530730991" sldId="288"/>
            <ac:picMk id="7" creationId="{47B02597-3749-0C9F-3A64-F3D47FEA6DCA}"/>
          </ac:picMkLst>
        </pc:picChg>
      </pc:sldChg>
      <pc:sldChg chg="addSp delSp modSp add mod modTransition">
        <pc:chgData name="Pimms Médiation Cenon" userId="6646a631-4e33-42f2-922f-58b5ab2bb02e" providerId="ADAL" clId="{34871B8D-1026-4CC3-AC4E-F7B0653C95EC}" dt="2024-08-02T08:53:56.470" v="483"/>
        <pc:sldMkLst>
          <pc:docMk/>
          <pc:sldMk cId="688451799" sldId="289"/>
        </pc:sldMkLst>
        <pc:spChg chg="del">
          <ac:chgData name="Pimms Médiation Cenon" userId="6646a631-4e33-42f2-922f-58b5ab2bb02e" providerId="ADAL" clId="{34871B8D-1026-4CC3-AC4E-F7B0653C95EC}" dt="2024-08-02T08:44:16.230" v="364" actId="478"/>
          <ac:spMkLst>
            <pc:docMk/>
            <pc:sldMk cId="688451799" sldId="289"/>
            <ac:spMk id="8" creationId="{ED366F51-71D7-5E37-4A9E-21D6AD49685F}"/>
          </ac:spMkLst>
        </pc:spChg>
        <pc:spChg chg="add del mod">
          <ac:chgData name="Pimms Médiation Cenon" userId="6646a631-4e33-42f2-922f-58b5ab2bb02e" providerId="ADAL" clId="{34871B8D-1026-4CC3-AC4E-F7B0653C95EC}" dt="2024-08-02T08:44:31.633" v="368" actId="478"/>
          <ac:spMkLst>
            <pc:docMk/>
            <pc:sldMk cId="688451799" sldId="289"/>
            <ac:spMk id="10" creationId="{C832D6E3-D886-D024-DAAA-2852C6E23F86}"/>
          </ac:spMkLst>
        </pc:spChg>
        <pc:spChg chg="add mod">
          <ac:chgData name="Pimms Médiation Cenon" userId="6646a631-4e33-42f2-922f-58b5ab2bb02e" providerId="ADAL" clId="{34871B8D-1026-4CC3-AC4E-F7B0653C95EC}" dt="2024-08-02T08:44:36.081" v="369"/>
          <ac:spMkLst>
            <pc:docMk/>
            <pc:sldMk cId="688451799" sldId="289"/>
            <ac:spMk id="11" creationId="{C01BFEB5-FCAD-C069-955F-72F3D0065B15}"/>
          </ac:spMkLst>
        </pc:spChg>
        <pc:spChg chg="add mod">
          <ac:chgData name="Pimms Médiation Cenon" userId="6646a631-4e33-42f2-922f-58b5ab2bb02e" providerId="ADAL" clId="{34871B8D-1026-4CC3-AC4E-F7B0653C95EC}" dt="2024-08-02T08:53:04.715" v="471" actId="688"/>
          <ac:spMkLst>
            <pc:docMk/>
            <pc:sldMk cId="688451799" sldId="289"/>
            <ac:spMk id="12" creationId="{0C94DA83-4A6C-87D0-C007-50DB55EE03EE}"/>
          </ac:spMkLst>
        </pc:spChg>
        <pc:spChg chg="mod">
          <ac:chgData name="Pimms Médiation Cenon" userId="6646a631-4e33-42f2-922f-58b5ab2bb02e" providerId="ADAL" clId="{34871B8D-1026-4CC3-AC4E-F7B0653C95EC}" dt="2024-08-02T08:34:24.634" v="8" actId="1076"/>
          <ac:spMkLst>
            <pc:docMk/>
            <pc:sldMk cId="688451799" sldId="289"/>
            <ac:spMk id="14" creationId="{D9548E50-651B-26B2-CCF4-DC2452A59033}"/>
          </ac:spMkLst>
        </pc:spChg>
        <pc:spChg chg="add mod">
          <ac:chgData name="Pimms Médiation Cenon" userId="6646a631-4e33-42f2-922f-58b5ab2bb02e" providerId="ADAL" clId="{34871B8D-1026-4CC3-AC4E-F7B0653C95EC}" dt="2024-08-02T08:53:04.715" v="471" actId="688"/>
          <ac:spMkLst>
            <pc:docMk/>
            <pc:sldMk cId="688451799" sldId="289"/>
            <ac:spMk id="15" creationId="{65FE7EED-6D89-08C1-B2C4-089752B4D76A}"/>
          </ac:spMkLst>
        </pc:spChg>
        <pc:spChg chg="mod">
          <ac:chgData name="Pimms Médiation Cenon" userId="6646a631-4e33-42f2-922f-58b5ab2bb02e" providerId="ADAL" clId="{34871B8D-1026-4CC3-AC4E-F7B0653C95EC}" dt="2024-08-02T08:40:37.891" v="239" actId="1076"/>
          <ac:spMkLst>
            <pc:docMk/>
            <pc:sldMk cId="688451799" sldId="289"/>
            <ac:spMk id="16" creationId="{59DED672-33D9-D666-D5F8-87CEB9793027}"/>
          </ac:spMkLst>
        </pc:spChg>
        <pc:picChg chg="mod modCrop">
          <ac:chgData name="Pimms Médiation Cenon" userId="6646a631-4e33-42f2-922f-58b5ab2bb02e" providerId="ADAL" clId="{34871B8D-1026-4CC3-AC4E-F7B0653C95EC}" dt="2024-08-02T08:34:09.626" v="4" actId="1076"/>
          <ac:picMkLst>
            <pc:docMk/>
            <pc:sldMk cId="688451799" sldId="289"/>
            <ac:picMk id="5" creationId="{5052C7F3-87D8-E660-9047-E7897BE6BB90}"/>
          </ac:picMkLst>
        </pc:picChg>
        <pc:picChg chg="add mod">
          <ac:chgData name="Pimms Médiation Cenon" userId="6646a631-4e33-42f2-922f-58b5ab2bb02e" providerId="ADAL" clId="{34871B8D-1026-4CC3-AC4E-F7B0653C95EC}" dt="2024-08-02T08:42:24.138" v="246" actId="1076"/>
          <ac:picMkLst>
            <pc:docMk/>
            <pc:sldMk cId="688451799" sldId="289"/>
            <ac:picMk id="7" creationId="{C8B2B526-794B-C684-FD68-2E6EA897609F}"/>
          </ac:picMkLst>
        </pc:picChg>
        <pc:picChg chg="add mod">
          <ac:chgData name="Pimms Médiation Cenon" userId="6646a631-4e33-42f2-922f-58b5ab2bb02e" providerId="ADAL" clId="{34871B8D-1026-4CC3-AC4E-F7B0653C95EC}" dt="2024-08-02T08:42:41.768" v="250" actId="571"/>
          <ac:picMkLst>
            <pc:docMk/>
            <pc:sldMk cId="688451799" sldId="289"/>
            <ac:picMk id="9" creationId="{A4CBA084-B675-AEA6-CC83-D67E10506CD4}"/>
          </ac:picMkLst>
        </pc:picChg>
        <pc:picChg chg="add mod">
          <ac:chgData name="Pimms Médiation Cenon" userId="6646a631-4e33-42f2-922f-58b5ab2bb02e" providerId="ADAL" clId="{34871B8D-1026-4CC3-AC4E-F7B0653C95EC}" dt="2024-08-02T08:53:04.715" v="471" actId="688"/>
          <ac:picMkLst>
            <pc:docMk/>
            <pc:sldMk cId="688451799" sldId="289"/>
            <ac:picMk id="13" creationId="{1C175D9F-0065-1BC2-2D7D-87AA29E49F7D}"/>
          </ac:picMkLst>
        </pc:picChg>
        <pc:picChg chg="mod">
          <ac:chgData name="Pimms Médiation Cenon" userId="6646a631-4e33-42f2-922f-58b5ab2bb02e" providerId="ADAL" clId="{34871B8D-1026-4CC3-AC4E-F7B0653C95EC}" dt="2024-08-02T08:34:21.522" v="7" actId="1076"/>
          <ac:picMkLst>
            <pc:docMk/>
            <pc:sldMk cId="688451799" sldId="289"/>
            <ac:picMk id="17" creationId="{C2C5B83A-A63F-476E-FD30-63E1310509B2}"/>
          </ac:picMkLst>
        </pc:picChg>
      </pc:sldChg>
      <pc:sldChg chg="add del">
        <pc:chgData name="Pimms Médiation Cenon" userId="6646a631-4e33-42f2-922f-58b5ab2bb02e" providerId="ADAL" clId="{34871B8D-1026-4CC3-AC4E-F7B0653C95EC}" dt="2024-08-02T08:42:38.773" v="248" actId="2890"/>
        <pc:sldMkLst>
          <pc:docMk/>
          <pc:sldMk cId="2837665571" sldId="290"/>
        </pc:sldMkLst>
      </pc:sldChg>
      <pc:sldChg chg="addSp delSp modSp add mod modTransition">
        <pc:chgData name="Pimms Médiation Cenon" userId="6646a631-4e33-42f2-922f-58b5ab2bb02e" providerId="ADAL" clId="{34871B8D-1026-4CC3-AC4E-F7B0653C95EC}" dt="2024-08-02T09:06:18.611" v="544" actId="20577"/>
        <pc:sldMkLst>
          <pc:docMk/>
          <pc:sldMk cId="3321597622" sldId="290"/>
        </pc:sldMkLst>
        <pc:spChg chg="add mod">
          <ac:chgData name="Pimms Médiation Cenon" userId="6646a631-4e33-42f2-922f-58b5ab2bb02e" providerId="ADAL" clId="{34871B8D-1026-4CC3-AC4E-F7B0653C95EC}" dt="2024-08-02T09:06:18.611" v="544" actId="20577"/>
          <ac:spMkLst>
            <pc:docMk/>
            <pc:sldMk cId="3321597622" sldId="290"/>
            <ac:spMk id="6" creationId="{A12C1784-1AE2-0F15-DAF9-A6AD4EECD136}"/>
          </ac:spMkLst>
        </pc:spChg>
        <pc:spChg chg="add mod">
          <ac:chgData name="Pimms Médiation Cenon" userId="6646a631-4e33-42f2-922f-58b5ab2bb02e" providerId="ADAL" clId="{34871B8D-1026-4CC3-AC4E-F7B0653C95EC}" dt="2024-08-02T08:50:32.025" v="414" actId="14100"/>
          <ac:spMkLst>
            <pc:docMk/>
            <pc:sldMk cId="3321597622" sldId="290"/>
            <ac:spMk id="8" creationId="{F19BE5CF-F1A4-EC67-E6C0-4F3A7904674B}"/>
          </ac:spMkLst>
        </pc:spChg>
        <pc:spChg chg="add mod">
          <ac:chgData name="Pimms Médiation Cenon" userId="6646a631-4e33-42f2-922f-58b5ab2bb02e" providerId="ADAL" clId="{34871B8D-1026-4CC3-AC4E-F7B0653C95EC}" dt="2024-08-02T08:50:59.712" v="418" actId="767"/>
          <ac:spMkLst>
            <pc:docMk/>
            <pc:sldMk cId="3321597622" sldId="290"/>
            <ac:spMk id="12" creationId="{839AC791-4A50-AC88-2F37-451C506B8788}"/>
          </ac:spMkLst>
        </pc:spChg>
        <pc:spChg chg="add mod">
          <ac:chgData name="Pimms Médiation Cenon" userId="6646a631-4e33-42f2-922f-58b5ab2bb02e" providerId="ADAL" clId="{34871B8D-1026-4CC3-AC4E-F7B0653C95EC}" dt="2024-08-02T08:52:32.195" v="466" actId="1076"/>
          <ac:spMkLst>
            <pc:docMk/>
            <pc:sldMk cId="3321597622" sldId="290"/>
            <ac:spMk id="13" creationId="{AB45FE86-9D6D-B8C1-1F55-D3A4CC7DDFB9}"/>
          </ac:spMkLst>
        </pc:spChg>
        <pc:spChg chg="del">
          <ac:chgData name="Pimms Médiation Cenon" userId="6646a631-4e33-42f2-922f-58b5ab2bb02e" providerId="ADAL" clId="{34871B8D-1026-4CC3-AC4E-F7B0653C95EC}" dt="2024-08-02T08:45:40.858" v="373" actId="478"/>
          <ac:spMkLst>
            <pc:docMk/>
            <pc:sldMk cId="3321597622" sldId="290"/>
            <ac:spMk id="14" creationId="{D9548E50-651B-26B2-CCF4-DC2452A59033}"/>
          </ac:spMkLst>
        </pc:spChg>
        <pc:spChg chg="add del mod">
          <ac:chgData name="Pimms Médiation Cenon" userId="6646a631-4e33-42f2-922f-58b5ab2bb02e" providerId="ADAL" clId="{34871B8D-1026-4CC3-AC4E-F7B0653C95EC}" dt="2024-08-02T08:53:16.923" v="474" actId="478"/>
          <ac:spMkLst>
            <pc:docMk/>
            <pc:sldMk cId="3321597622" sldId="290"/>
            <ac:spMk id="15" creationId="{A0D74ACC-B1BB-B6F1-B9D9-09D2059FEADC}"/>
          </ac:spMkLst>
        </pc:spChg>
        <pc:spChg chg="del">
          <ac:chgData name="Pimms Médiation Cenon" userId="6646a631-4e33-42f2-922f-58b5ab2bb02e" providerId="ADAL" clId="{34871B8D-1026-4CC3-AC4E-F7B0653C95EC}" dt="2024-08-02T08:45:48.259" v="374" actId="478"/>
          <ac:spMkLst>
            <pc:docMk/>
            <pc:sldMk cId="3321597622" sldId="290"/>
            <ac:spMk id="16" creationId="{59DED672-33D9-D666-D5F8-87CEB9793027}"/>
          </ac:spMkLst>
        </pc:spChg>
        <pc:spChg chg="add mod">
          <ac:chgData name="Pimms Médiation Cenon" userId="6646a631-4e33-42f2-922f-58b5ab2bb02e" providerId="ADAL" clId="{34871B8D-1026-4CC3-AC4E-F7B0653C95EC}" dt="2024-08-02T09:02:57.931" v="539" actId="1076"/>
          <ac:spMkLst>
            <pc:docMk/>
            <pc:sldMk cId="3321597622" sldId="290"/>
            <ac:spMk id="18" creationId="{D8A24EFC-4F6A-5726-41B2-C38179C214CE}"/>
          </ac:spMkLst>
        </pc:spChg>
        <pc:spChg chg="add mod">
          <ac:chgData name="Pimms Médiation Cenon" userId="6646a631-4e33-42f2-922f-58b5ab2bb02e" providerId="ADAL" clId="{34871B8D-1026-4CC3-AC4E-F7B0653C95EC}" dt="2024-08-02T09:02:57.931" v="539" actId="1076"/>
          <ac:spMkLst>
            <pc:docMk/>
            <pc:sldMk cId="3321597622" sldId="290"/>
            <ac:spMk id="19" creationId="{8758A5CE-04C1-8FF5-0A4E-3F49CDCECE5C}"/>
          </ac:spMkLst>
        </pc:spChg>
        <pc:picChg chg="del">
          <ac:chgData name="Pimms Médiation Cenon" userId="6646a631-4e33-42f2-922f-58b5ab2bb02e" providerId="ADAL" clId="{34871B8D-1026-4CC3-AC4E-F7B0653C95EC}" dt="2024-08-02T08:45:39.143" v="371" actId="478"/>
          <ac:picMkLst>
            <pc:docMk/>
            <pc:sldMk cId="3321597622" sldId="290"/>
            <ac:picMk id="5" creationId="{5052C7F3-87D8-E660-9047-E7897BE6BB90}"/>
          </ac:picMkLst>
        </pc:picChg>
        <pc:picChg chg="mod">
          <ac:chgData name="Pimms Médiation Cenon" userId="6646a631-4e33-42f2-922f-58b5ab2bb02e" providerId="ADAL" clId="{34871B8D-1026-4CC3-AC4E-F7B0653C95EC}" dt="2024-08-02T08:46:22.994" v="384" actId="1076"/>
          <ac:picMkLst>
            <pc:docMk/>
            <pc:sldMk cId="3321597622" sldId="290"/>
            <ac:picMk id="7" creationId="{C8B2B526-794B-C684-FD68-2E6EA897609F}"/>
          </ac:picMkLst>
        </pc:picChg>
        <pc:picChg chg="add mod">
          <ac:chgData name="Pimms Médiation Cenon" userId="6646a631-4e33-42f2-922f-58b5ab2bb02e" providerId="ADAL" clId="{34871B8D-1026-4CC3-AC4E-F7B0653C95EC}" dt="2024-08-02T08:50:35.795" v="416" actId="1076"/>
          <ac:picMkLst>
            <pc:docMk/>
            <pc:sldMk cId="3321597622" sldId="290"/>
            <ac:picMk id="10" creationId="{76919237-F77E-8C5E-CBD0-784F960DE6E2}"/>
          </ac:picMkLst>
        </pc:picChg>
        <pc:picChg chg="del">
          <ac:chgData name="Pimms Médiation Cenon" userId="6646a631-4e33-42f2-922f-58b5ab2bb02e" providerId="ADAL" clId="{34871B8D-1026-4CC3-AC4E-F7B0653C95EC}" dt="2024-08-02T08:45:40.174" v="372" actId="478"/>
          <ac:picMkLst>
            <pc:docMk/>
            <pc:sldMk cId="3321597622" sldId="290"/>
            <ac:picMk id="17" creationId="{C2C5B83A-A63F-476E-FD30-63E1310509B2}"/>
          </ac:picMkLst>
        </pc:picChg>
        <pc:picChg chg="add mod">
          <ac:chgData name="Pimms Médiation Cenon" userId="6646a631-4e33-42f2-922f-58b5ab2bb02e" providerId="ADAL" clId="{34871B8D-1026-4CC3-AC4E-F7B0653C95EC}" dt="2024-08-02T09:02:57.931" v="539" actId="1076"/>
          <ac:picMkLst>
            <pc:docMk/>
            <pc:sldMk cId="3321597622" sldId="290"/>
            <ac:picMk id="20" creationId="{FD8434A1-91F1-EE52-E6AF-9C3F5FACC462}"/>
          </ac:picMkLst>
        </pc:picChg>
      </pc:sldChg>
      <pc:sldChg chg="addSp modSp add mod modTransition">
        <pc:chgData name="Pimms Médiation Cenon" userId="6646a631-4e33-42f2-922f-58b5ab2bb02e" providerId="ADAL" clId="{34871B8D-1026-4CC3-AC4E-F7B0653C95EC}" dt="2024-08-02T09:12:09.964" v="616" actId="688"/>
        <pc:sldMkLst>
          <pc:docMk/>
          <pc:sldMk cId="996413968" sldId="291"/>
        </pc:sldMkLst>
        <pc:spChg chg="mod">
          <ac:chgData name="Pimms Médiation Cenon" userId="6646a631-4e33-42f2-922f-58b5ab2bb02e" providerId="ADAL" clId="{34871B8D-1026-4CC3-AC4E-F7B0653C95EC}" dt="2024-08-02T09:06:15.361" v="543" actId="20577"/>
          <ac:spMkLst>
            <pc:docMk/>
            <pc:sldMk cId="996413968" sldId="291"/>
            <ac:spMk id="6" creationId="{A12C1784-1AE2-0F15-DAF9-A6AD4EECD136}"/>
          </ac:spMkLst>
        </pc:spChg>
        <pc:spChg chg="mod">
          <ac:chgData name="Pimms Médiation Cenon" userId="6646a631-4e33-42f2-922f-58b5ab2bb02e" providerId="ADAL" clId="{34871B8D-1026-4CC3-AC4E-F7B0653C95EC}" dt="2024-08-02T09:05:57.100" v="542" actId="1076"/>
          <ac:spMkLst>
            <pc:docMk/>
            <pc:sldMk cId="996413968" sldId="291"/>
            <ac:spMk id="8" creationId="{F19BE5CF-F1A4-EC67-E6C0-4F3A7904674B}"/>
          </ac:spMkLst>
        </pc:spChg>
        <pc:spChg chg="add mod">
          <ac:chgData name="Pimms Médiation Cenon" userId="6646a631-4e33-42f2-922f-58b5ab2bb02e" providerId="ADAL" clId="{34871B8D-1026-4CC3-AC4E-F7B0653C95EC}" dt="2024-08-02T09:01:29.735" v="507" actId="207"/>
          <ac:spMkLst>
            <pc:docMk/>
            <pc:sldMk cId="996413968" sldId="291"/>
            <ac:spMk id="12" creationId="{C6B17B81-604D-6A4B-11C1-5737CDBE6711}"/>
          </ac:spMkLst>
        </pc:spChg>
        <pc:spChg chg="mod">
          <ac:chgData name="Pimms Médiation Cenon" userId="6646a631-4e33-42f2-922f-58b5ab2bb02e" providerId="ADAL" clId="{34871B8D-1026-4CC3-AC4E-F7B0653C95EC}" dt="2024-08-02T09:05:57.100" v="542" actId="1076"/>
          <ac:spMkLst>
            <pc:docMk/>
            <pc:sldMk cId="996413968" sldId="291"/>
            <ac:spMk id="13" creationId="{AB45FE86-9D6D-B8C1-1F55-D3A4CC7DDFB9}"/>
          </ac:spMkLst>
        </pc:spChg>
        <pc:spChg chg="add mod">
          <ac:chgData name="Pimms Médiation Cenon" userId="6646a631-4e33-42f2-922f-58b5ab2bb02e" providerId="ADAL" clId="{34871B8D-1026-4CC3-AC4E-F7B0653C95EC}" dt="2024-08-02T09:02:01.497" v="525" actId="20577"/>
          <ac:spMkLst>
            <pc:docMk/>
            <pc:sldMk cId="996413968" sldId="291"/>
            <ac:spMk id="14" creationId="{DF04BAAF-8A40-B97F-D496-1EF497008773}"/>
          </ac:spMkLst>
        </pc:spChg>
        <pc:spChg chg="add mod">
          <ac:chgData name="Pimms Médiation Cenon" userId="6646a631-4e33-42f2-922f-58b5ab2bb02e" providerId="ADAL" clId="{34871B8D-1026-4CC3-AC4E-F7B0653C95EC}" dt="2024-08-02T09:12:09.964" v="616" actId="688"/>
          <ac:spMkLst>
            <pc:docMk/>
            <pc:sldMk cId="996413968" sldId="291"/>
            <ac:spMk id="15" creationId="{D23409B0-97EB-3CE3-8684-20AEBA444B2B}"/>
          </ac:spMkLst>
        </pc:spChg>
        <pc:spChg chg="add mod">
          <ac:chgData name="Pimms Médiation Cenon" userId="6646a631-4e33-42f2-922f-58b5ab2bb02e" providerId="ADAL" clId="{34871B8D-1026-4CC3-AC4E-F7B0653C95EC}" dt="2024-08-02T09:12:09.964" v="616" actId="688"/>
          <ac:spMkLst>
            <pc:docMk/>
            <pc:sldMk cId="996413968" sldId="291"/>
            <ac:spMk id="16" creationId="{80A0E12A-77D0-7688-9028-4DBEA3C23218}"/>
          </ac:spMkLst>
        </pc:spChg>
        <pc:picChg chg="add mod ord">
          <ac:chgData name="Pimms Médiation Cenon" userId="6646a631-4e33-42f2-922f-58b5ab2bb02e" providerId="ADAL" clId="{34871B8D-1026-4CC3-AC4E-F7B0653C95EC}" dt="2024-08-02T09:02:06.020" v="526" actId="1076"/>
          <ac:picMkLst>
            <pc:docMk/>
            <pc:sldMk cId="996413968" sldId="291"/>
            <ac:picMk id="9" creationId="{8BCA8C33-DF9B-B97B-E332-7B563087C058}"/>
          </ac:picMkLst>
        </pc:picChg>
        <pc:picChg chg="mod">
          <ac:chgData name="Pimms Médiation Cenon" userId="6646a631-4e33-42f2-922f-58b5ab2bb02e" providerId="ADAL" clId="{34871B8D-1026-4CC3-AC4E-F7B0653C95EC}" dt="2024-08-02T09:05:57.100" v="542" actId="1076"/>
          <ac:picMkLst>
            <pc:docMk/>
            <pc:sldMk cId="996413968" sldId="291"/>
            <ac:picMk id="10" creationId="{76919237-F77E-8C5E-CBD0-784F960DE6E2}"/>
          </ac:picMkLst>
        </pc:picChg>
        <pc:picChg chg="add mod">
          <ac:chgData name="Pimms Médiation Cenon" userId="6646a631-4e33-42f2-922f-58b5ab2bb02e" providerId="ADAL" clId="{34871B8D-1026-4CC3-AC4E-F7B0653C95EC}" dt="2024-08-02T09:12:09.964" v="616" actId="688"/>
          <ac:picMkLst>
            <pc:docMk/>
            <pc:sldMk cId="996413968" sldId="291"/>
            <ac:picMk id="17" creationId="{6CDD7E05-9AEF-C963-E545-F7C929889315}"/>
          </ac:picMkLst>
        </pc:picChg>
      </pc:sldChg>
      <pc:sldChg chg="addSp modSp add mod">
        <pc:chgData name="Pimms Médiation Cenon" userId="6646a631-4e33-42f2-922f-58b5ab2bb02e" providerId="ADAL" clId="{34871B8D-1026-4CC3-AC4E-F7B0653C95EC}" dt="2024-08-02T09:19:19.596" v="659" actId="1076"/>
        <pc:sldMkLst>
          <pc:docMk/>
          <pc:sldMk cId="1439354739" sldId="292"/>
        </pc:sldMkLst>
        <pc:spChg chg="add mod">
          <ac:chgData name="Pimms Médiation Cenon" userId="6646a631-4e33-42f2-922f-58b5ab2bb02e" providerId="ADAL" clId="{34871B8D-1026-4CC3-AC4E-F7B0653C95EC}" dt="2024-08-02T09:11:18.330" v="561" actId="207"/>
          <ac:spMkLst>
            <pc:docMk/>
            <pc:sldMk cId="1439354739" sldId="292"/>
            <ac:spMk id="5" creationId="{353D3EEA-04D3-8E5A-C40F-DB7388D7F7B1}"/>
          </ac:spMkLst>
        </pc:spChg>
        <pc:spChg chg="mod">
          <ac:chgData name="Pimms Médiation Cenon" userId="6646a631-4e33-42f2-922f-58b5ab2bb02e" providerId="ADAL" clId="{34871B8D-1026-4CC3-AC4E-F7B0653C95EC}" dt="2024-08-02T09:06:40.684" v="548" actId="1076"/>
          <ac:spMkLst>
            <pc:docMk/>
            <pc:sldMk cId="1439354739" sldId="292"/>
            <ac:spMk id="8" creationId="{F19BE5CF-F1A4-EC67-E6C0-4F3A7904674B}"/>
          </ac:spMkLst>
        </pc:spChg>
        <pc:spChg chg="mod">
          <ac:chgData name="Pimms Médiation Cenon" userId="6646a631-4e33-42f2-922f-58b5ab2bb02e" providerId="ADAL" clId="{34871B8D-1026-4CC3-AC4E-F7B0653C95EC}" dt="2024-08-02T09:06:40.684" v="548" actId="1076"/>
          <ac:spMkLst>
            <pc:docMk/>
            <pc:sldMk cId="1439354739" sldId="292"/>
            <ac:spMk id="12" creationId="{C6B17B81-604D-6A4B-11C1-5737CDBE6711}"/>
          </ac:spMkLst>
        </pc:spChg>
        <pc:spChg chg="mod">
          <ac:chgData name="Pimms Médiation Cenon" userId="6646a631-4e33-42f2-922f-58b5ab2bb02e" providerId="ADAL" clId="{34871B8D-1026-4CC3-AC4E-F7B0653C95EC}" dt="2024-08-02T09:06:40.684" v="548" actId="1076"/>
          <ac:spMkLst>
            <pc:docMk/>
            <pc:sldMk cId="1439354739" sldId="292"/>
            <ac:spMk id="13" creationId="{AB45FE86-9D6D-B8C1-1F55-D3A4CC7DDFB9}"/>
          </ac:spMkLst>
        </pc:spChg>
        <pc:spChg chg="mod">
          <ac:chgData name="Pimms Médiation Cenon" userId="6646a631-4e33-42f2-922f-58b5ab2bb02e" providerId="ADAL" clId="{34871B8D-1026-4CC3-AC4E-F7B0653C95EC}" dt="2024-08-02T09:06:40.684" v="548" actId="1076"/>
          <ac:spMkLst>
            <pc:docMk/>
            <pc:sldMk cId="1439354739" sldId="292"/>
            <ac:spMk id="14" creationId="{DF04BAAF-8A40-B97F-D496-1EF497008773}"/>
          </ac:spMkLst>
        </pc:spChg>
        <pc:spChg chg="add mod">
          <ac:chgData name="Pimms Médiation Cenon" userId="6646a631-4e33-42f2-922f-58b5ab2bb02e" providerId="ADAL" clId="{34871B8D-1026-4CC3-AC4E-F7B0653C95EC}" dt="2024-08-02T09:11:42.926" v="611" actId="20577"/>
          <ac:spMkLst>
            <pc:docMk/>
            <pc:sldMk cId="1439354739" sldId="292"/>
            <ac:spMk id="15" creationId="{E892E988-2702-A513-E141-279557D02C6F}"/>
          </ac:spMkLst>
        </pc:spChg>
        <pc:spChg chg="add mod">
          <ac:chgData name="Pimms Médiation Cenon" userId="6646a631-4e33-42f2-922f-58b5ab2bb02e" providerId="ADAL" clId="{34871B8D-1026-4CC3-AC4E-F7B0653C95EC}" dt="2024-08-02T09:19:19.596" v="659" actId="1076"/>
          <ac:spMkLst>
            <pc:docMk/>
            <pc:sldMk cId="1439354739" sldId="292"/>
            <ac:spMk id="18" creationId="{1980D2C1-4F47-264D-83B2-3EDDCBD645CD}"/>
          </ac:spMkLst>
        </pc:spChg>
        <pc:spChg chg="add mod">
          <ac:chgData name="Pimms Médiation Cenon" userId="6646a631-4e33-42f2-922f-58b5ab2bb02e" providerId="ADAL" clId="{34871B8D-1026-4CC3-AC4E-F7B0653C95EC}" dt="2024-08-02T09:19:19.596" v="659" actId="1076"/>
          <ac:spMkLst>
            <pc:docMk/>
            <pc:sldMk cId="1439354739" sldId="292"/>
            <ac:spMk id="19" creationId="{E5B077D7-94CC-D5CB-D641-33591DCD9B78}"/>
          </ac:spMkLst>
        </pc:spChg>
        <pc:picChg chg="mod">
          <ac:chgData name="Pimms Médiation Cenon" userId="6646a631-4e33-42f2-922f-58b5ab2bb02e" providerId="ADAL" clId="{34871B8D-1026-4CC3-AC4E-F7B0653C95EC}" dt="2024-08-02T09:06:40.684" v="548" actId="1076"/>
          <ac:picMkLst>
            <pc:docMk/>
            <pc:sldMk cId="1439354739" sldId="292"/>
            <ac:picMk id="9" creationId="{8BCA8C33-DF9B-B97B-E332-7B563087C058}"/>
          </ac:picMkLst>
        </pc:picChg>
        <pc:picChg chg="mod">
          <ac:chgData name="Pimms Médiation Cenon" userId="6646a631-4e33-42f2-922f-58b5ab2bb02e" providerId="ADAL" clId="{34871B8D-1026-4CC3-AC4E-F7B0653C95EC}" dt="2024-08-02T09:06:40.684" v="548" actId="1076"/>
          <ac:picMkLst>
            <pc:docMk/>
            <pc:sldMk cId="1439354739" sldId="292"/>
            <ac:picMk id="10" creationId="{76919237-F77E-8C5E-CBD0-784F960DE6E2}"/>
          </ac:picMkLst>
        </pc:picChg>
        <pc:picChg chg="add mod">
          <ac:chgData name="Pimms Médiation Cenon" userId="6646a631-4e33-42f2-922f-58b5ab2bb02e" providerId="ADAL" clId="{34871B8D-1026-4CC3-AC4E-F7B0653C95EC}" dt="2024-08-02T09:11:24.012" v="565" actId="1076"/>
          <ac:picMkLst>
            <pc:docMk/>
            <pc:sldMk cId="1439354739" sldId="292"/>
            <ac:picMk id="17" creationId="{7529A7C2-D45B-EDEF-186F-E7E303AA16EB}"/>
          </ac:picMkLst>
        </pc:picChg>
        <pc:picChg chg="add mod">
          <ac:chgData name="Pimms Médiation Cenon" userId="6646a631-4e33-42f2-922f-58b5ab2bb02e" providerId="ADAL" clId="{34871B8D-1026-4CC3-AC4E-F7B0653C95EC}" dt="2024-08-02T09:19:19.596" v="659" actId="1076"/>
          <ac:picMkLst>
            <pc:docMk/>
            <pc:sldMk cId="1439354739" sldId="292"/>
            <ac:picMk id="20" creationId="{8623A58E-5CAD-D141-725A-6431FC59E908}"/>
          </ac:picMkLst>
        </pc:picChg>
      </pc:sldChg>
      <pc:sldChg chg="addSp delSp modSp add mod">
        <pc:chgData name="Pimms Médiation Cenon" userId="6646a631-4e33-42f2-922f-58b5ab2bb02e" providerId="ADAL" clId="{34871B8D-1026-4CC3-AC4E-F7B0653C95EC}" dt="2024-08-02T09:35:14.612" v="872" actId="688"/>
        <pc:sldMkLst>
          <pc:docMk/>
          <pc:sldMk cId="3535145347" sldId="293"/>
        </pc:sldMkLst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5" creationId="{353D3EEA-04D3-8E5A-C40F-DB7388D7F7B1}"/>
          </ac:spMkLst>
        </pc:spChg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8" creationId="{F19BE5CF-F1A4-EC67-E6C0-4F3A7904674B}"/>
          </ac:spMkLst>
        </pc:spChg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12" creationId="{C6B17B81-604D-6A4B-11C1-5737CDBE6711}"/>
          </ac:spMkLst>
        </pc:spChg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13" creationId="{AB45FE86-9D6D-B8C1-1F55-D3A4CC7DDFB9}"/>
          </ac:spMkLst>
        </pc:spChg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14" creationId="{DF04BAAF-8A40-B97F-D496-1EF497008773}"/>
          </ac:spMkLst>
        </pc:spChg>
        <pc:spChg chg="mod">
          <ac:chgData name="Pimms Médiation Cenon" userId="6646a631-4e33-42f2-922f-58b5ab2bb02e" providerId="ADAL" clId="{34871B8D-1026-4CC3-AC4E-F7B0653C95EC}" dt="2024-08-02T09:20:25.117" v="668" actId="1076"/>
          <ac:spMkLst>
            <pc:docMk/>
            <pc:sldMk cId="3535145347" sldId="293"/>
            <ac:spMk id="15" creationId="{E892E988-2702-A513-E141-279557D02C6F}"/>
          </ac:spMkLst>
        </pc:spChg>
        <pc:spChg chg="add mod">
          <ac:chgData name="Pimms Médiation Cenon" userId="6646a631-4e33-42f2-922f-58b5ab2bb02e" providerId="ADAL" clId="{34871B8D-1026-4CC3-AC4E-F7B0653C95EC}" dt="2024-08-02T09:12:52.306" v="622" actId="571"/>
          <ac:spMkLst>
            <pc:docMk/>
            <pc:sldMk cId="3535145347" sldId="293"/>
            <ac:spMk id="16" creationId="{15A8188C-8DE8-C1CD-9AAD-9E83380C42FC}"/>
          </ac:spMkLst>
        </pc:spChg>
        <pc:spChg chg="add mod">
          <ac:chgData name="Pimms Médiation Cenon" userId="6646a631-4e33-42f2-922f-58b5ab2bb02e" providerId="ADAL" clId="{34871B8D-1026-4CC3-AC4E-F7B0653C95EC}" dt="2024-08-02T09:18:10.029" v="638" actId="207"/>
          <ac:spMkLst>
            <pc:docMk/>
            <pc:sldMk cId="3535145347" sldId="293"/>
            <ac:spMk id="18" creationId="{3CEBCB0A-50E2-576E-309F-21B77AB2E102}"/>
          </ac:spMkLst>
        </pc:spChg>
        <pc:spChg chg="add mod">
          <ac:chgData name="Pimms Médiation Cenon" userId="6646a631-4e33-42f2-922f-58b5ab2bb02e" providerId="ADAL" clId="{34871B8D-1026-4CC3-AC4E-F7B0653C95EC}" dt="2024-08-02T09:18:43.779" v="654" actId="20577"/>
          <ac:spMkLst>
            <pc:docMk/>
            <pc:sldMk cId="3535145347" sldId="293"/>
            <ac:spMk id="20" creationId="{2D024538-1B4B-C573-FB5E-078058536FB6}"/>
          </ac:spMkLst>
        </pc:spChg>
        <pc:spChg chg="add mod">
          <ac:chgData name="Pimms Médiation Cenon" userId="6646a631-4e33-42f2-922f-58b5ab2bb02e" providerId="ADAL" clId="{34871B8D-1026-4CC3-AC4E-F7B0653C95EC}" dt="2024-08-02T09:18:53.558" v="655"/>
          <ac:spMkLst>
            <pc:docMk/>
            <pc:sldMk cId="3535145347" sldId="293"/>
            <ac:spMk id="23" creationId="{5F36087D-9F1D-814A-BC95-F2FE35AB590D}"/>
          </ac:spMkLst>
        </pc:spChg>
        <pc:spChg chg="add mod">
          <ac:chgData name="Pimms Médiation Cenon" userId="6646a631-4e33-42f2-922f-58b5ab2bb02e" providerId="ADAL" clId="{34871B8D-1026-4CC3-AC4E-F7B0653C95EC}" dt="2024-08-02T09:18:53.558" v="655"/>
          <ac:spMkLst>
            <pc:docMk/>
            <pc:sldMk cId="3535145347" sldId="293"/>
            <ac:spMk id="24" creationId="{57A8C5F8-C6CF-3F57-F14E-63061C21B45E}"/>
          </ac:spMkLst>
        </pc:spChg>
        <pc:picChg chg="mod">
          <ac:chgData name="Pimms Médiation Cenon" userId="6646a631-4e33-42f2-922f-58b5ab2bb02e" providerId="ADAL" clId="{34871B8D-1026-4CC3-AC4E-F7B0653C95EC}" dt="2024-08-02T09:20:25.117" v="668" actId="1076"/>
          <ac:picMkLst>
            <pc:docMk/>
            <pc:sldMk cId="3535145347" sldId="293"/>
            <ac:picMk id="9" creationId="{8BCA8C33-DF9B-B97B-E332-7B563087C058}"/>
          </ac:picMkLst>
        </pc:picChg>
        <pc:picChg chg="mod">
          <ac:chgData name="Pimms Médiation Cenon" userId="6646a631-4e33-42f2-922f-58b5ab2bb02e" providerId="ADAL" clId="{34871B8D-1026-4CC3-AC4E-F7B0653C95EC}" dt="2024-08-02T09:20:25.117" v="668" actId="1076"/>
          <ac:picMkLst>
            <pc:docMk/>
            <pc:sldMk cId="3535145347" sldId="293"/>
            <ac:picMk id="10" creationId="{76919237-F77E-8C5E-CBD0-784F960DE6E2}"/>
          </ac:picMkLst>
        </pc:picChg>
        <pc:picChg chg="mod">
          <ac:chgData name="Pimms Médiation Cenon" userId="6646a631-4e33-42f2-922f-58b5ab2bb02e" providerId="ADAL" clId="{34871B8D-1026-4CC3-AC4E-F7B0653C95EC}" dt="2024-08-02T09:20:25.117" v="668" actId="1076"/>
          <ac:picMkLst>
            <pc:docMk/>
            <pc:sldMk cId="3535145347" sldId="293"/>
            <ac:picMk id="17" creationId="{7529A7C2-D45B-EDEF-186F-E7E303AA16EB}"/>
          </ac:picMkLst>
        </pc:picChg>
        <pc:picChg chg="add del mod">
          <ac:chgData name="Pimms Médiation Cenon" userId="6646a631-4e33-42f2-922f-58b5ab2bb02e" providerId="ADAL" clId="{34871B8D-1026-4CC3-AC4E-F7B0653C95EC}" dt="2024-08-02T09:17:44.457" v="626" actId="478"/>
          <ac:picMkLst>
            <pc:docMk/>
            <pc:sldMk cId="3535145347" sldId="293"/>
            <ac:picMk id="19" creationId="{13A9C4DE-73B7-B885-3BF4-2DC1D12B5F34}"/>
          </ac:picMkLst>
        </pc:picChg>
        <pc:picChg chg="add mod">
          <ac:chgData name="Pimms Médiation Cenon" userId="6646a631-4e33-42f2-922f-58b5ab2bb02e" providerId="ADAL" clId="{34871B8D-1026-4CC3-AC4E-F7B0653C95EC}" dt="2024-08-02T09:35:14.612" v="872" actId="688"/>
          <ac:picMkLst>
            <pc:docMk/>
            <pc:sldMk cId="3535145347" sldId="293"/>
            <ac:picMk id="22" creationId="{C77CDCB1-9F13-8E7D-8EAB-0178E93A1DB4}"/>
          </ac:picMkLst>
        </pc:picChg>
        <pc:picChg chg="add mod">
          <ac:chgData name="Pimms Médiation Cenon" userId="6646a631-4e33-42f2-922f-58b5ab2bb02e" providerId="ADAL" clId="{34871B8D-1026-4CC3-AC4E-F7B0653C95EC}" dt="2024-08-02T09:18:53.558" v="655"/>
          <ac:picMkLst>
            <pc:docMk/>
            <pc:sldMk cId="3535145347" sldId="293"/>
            <ac:picMk id="25" creationId="{E057EA90-07FA-98F4-D577-50BBD200D19F}"/>
          </ac:picMkLst>
        </pc:picChg>
      </pc:sldChg>
      <pc:sldChg chg="addSp delSp modSp add mod ord">
        <pc:chgData name="Pimms Médiation Cenon" userId="6646a631-4e33-42f2-922f-58b5ab2bb02e" providerId="ADAL" clId="{34871B8D-1026-4CC3-AC4E-F7B0653C95EC}" dt="2024-08-02T09:31:39.284" v="837" actId="1076"/>
        <pc:sldMkLst>
          <pc:docMk/>
          <pc:sldMk cId="764915572" sldId="294"/>
        </pc:sldMkLst>
        <pc:spChg chg="mod">
          <ac:chgData name="Pimms Médiation Cenon" userId="6646a631-4e33-42f2-922f-58b5ab2bb02e" providerId="ADAL" clId="{34871B8D-1026-4CC3-AC4E-F7B0653C95EC}" dt="2024-08-02T09:24:11.420" v="724" actId="1076"/>
          <ac:spMkLst>
            <pc:docMk/>
            <pc:sldMk cId="764915572" sldId="294"/>
            <ac:spMk id="8" creationId="{F19BE5CF-F1A4-EC67-E6C0-4F3A7904674B}"/>
          </ac:spMkLst>
        </pc:spChg>
        <pc:spChg chg="del">
          <ac:chgData name="Pimms Médiation Cenon" userId="6646a631-4e33-42f2-922f-58b5ab2bb02e" providerId="ADAL" clId="{34871B8D-1026-4CC3-AC4E-F7B0653C95EC}" dt="2024-08-02T09:23:49.520" v="722" actId="478"/>
          <ac:spMkLst>
            <pc:docMk/>
            <pc:sldMk cId="764915572" sldId="294"/>
            <ac:spMk id="12" creationId="{C6B17B81-604D-6A4B-11C1-5737CDBE6711}"/>
          </ac:spMkLst>
        </pc:spChg>
        <pc:spChg chg="del mod">
          <ac:chgData name="Pimms Médiation Cenon" userId="6646a631-4e33-42f2-922f-58b5ab2bb02e" providerId="ADAL" clId="{34871B8D-1026-4CC3-AC4E-F7B0653C95EC}" dt="2024-08-02T09:21:33.543" v="685"/>
          <ac:spMkLst>
            <pc:docMk/>
            <pc:sldMk cId="764915572" sldId="294"/>
            <ac:spMk id="13" creationId="{AB45FE86-9D6D-B8C1-1F55-D3A4CC7DDFB9}"/>
          </ac:spMkLst>
        </pc:spChg>
        <pc:spChg chg="del mod">
          <ac:chgData name="Pimms Médiation Cenon" userId="6646a631-4e33-42f2-922f-58b5ab2bb02e" providerId="ADAL" clId="{34871B8D-1026-4CC3-AC4E-F7B0653C95EC}" dt="2024-08-02T09:23:41.529" v="721" actId="478"/>
          <ac:spMkLst>
            <pc:docMk/>
            <pc:sldMk cId="764915572" sldId="294"/>
            <ac:spMk id="14" creationId="{DF04BAAF-8A40-B97F-D496-1EF497008773}"/>
          </ac:spMkLst>
        </pc:spChg>
        <pc:spChg chg="add mod">
          <ac:chgData name="Pimms Médiation Cenon" userId="6646a631-4e33-42f2-922f-58b5ab2bb02e" providerId="ADAL" clId="{34871B8D-1026-4CC3-AC4E-F7B0653C95EC}" dt="2024-08-02T09:24:11.420" v="724" actId="1076"/>
          <ac:spMkLst>
            <pc:docMk/>
            <pc:sldMk cId="764915572" sldId="294"/>
            <ac:spMk id="16" creationId="{5A40AFED-EAF6-A1AE-B6C5-706824D4AC5C}"/>
          </ac:spMkLst>
        </pc:spChg>
        <pc:spChg chg="mod">
          <ac:chgData name="Pimms Médiation Cenon" userId="6646a631-4e33-42f2-922f-58b5ab2bb02e" providerId="ADAL" clId="{34871B8D-1026-4CC3-AC4E-F7B0653C95EC}" dt="2024-08-02T09:20:38.124" v="671" actId="1076"/>
          <ac:spMkLst>
            <pc:docMk/>
            <pc:sldMk cId="764915572" sldId="294"/>
            <ac:spMk id="18" creationId="{3CEBCB0A-50E2-576E-309F-21B77AB2E102}"/>
          </ac:spMkLst>
        </pc:spChg>
        <pc:spChg chg="mod">
          <ac:chgData name="Pimms Médiation Cenon" userId="6646a631-4e33-42f2-922f-58b5ab2bb02e" providerId="ADAL" clId="{34871B8D-1026-4CC3-AC4E-F7B0653C95EC}" dt="2024-08-02T09:20:38.124" v="671" actId="1076"/>
          <ac:spMkLst>
            <pc:docMk/>
            <pc:sldMk cId="764915572" sldId="294"/>
            <ac:spMk id="20" creationId="{2D024538-1B4B-C573-FB5E-078058536FB6}"/>
          </ac:spMkLst>
        </pc:spChg>
        <pc:spChg chg="add mod">
          <ac:chgData name="Pimms Médiation Cenon" userId="6646a631-4e33-42f2-922f-58b5ab2bb02e" providerId="ADAL" clId="{34871B8D-1026-4CC3-AC4E-F7B0653C95EC}" dt="2024-08-02T09:25:55.337" v="725"/>
          <ac:spMkLst>
            <pc:docMk/>
            <pc:sldMk cId="764915572" sldId="294"/>
            <ac:spMk id="21" creationId="{6685258D-01B1-0D35-74AB-47F626F5A7F4}"/>
          </ac:spMkLst>
        </pc:spChg>
        <pc:spChg chg="add mod">
          <ac:chgData name="Pimms Médiation Cenon" userId="6646a631-4e33-42f2-922f-58b5ab2bb02e" providerId="ADAL" clId="{34871B8D-1026-4CC3-AC4E-F7B0653C95EC}" dt="2024-08-02T09:25:55.337" v="725"/>
          <ac:spMkLst>
            <pc:docMk/>
            <pc:sldMk cId="764915572" sldId="294"/>
            <ac:spMk id="23" creationId="{2813F219-0DE9-2973-7856-01886D520AAA}"/>
          </ac:spMkLst>
        </pc:spChg>
        <pc:spChg chg="add mod">
          <ac:chgData name="Pimms Médiation Cenon" userId="6646a631-4e33-42f2-922f-58b5ab2bb02e" providerId="ADAL" clId="{34871B8D-1026-4CC3-AC4E-F7B0653C95EC}" dt="2024-08-02T09:28:20.387" v="783" actId="1076"/>
          <ac:spMkLst>
            <pc:docMk/>
            <pc:sldMk cId="764915572" sldId="294"/>
            <ac:spMk id="25" creationId="{1BFC85FF-B2C0-B7B7-9B0A-15BBB0F80756}"/>
          </ac:spMkLst>
        </pc:spChg>
        <pc:spChg chg="add mod">
          <ac:chgData name="Pimms Médiation Cenon" userId="6646a631-4e33-42f2-922f-58b5ab2bb02e" providerId="ADAL" clId="{34871B8D-1026-4CC3-AC4E-F7B0653C95EC}" dt="2024-08-02T09:31:39.284" v="837" actId="1076"/>
          <ac:spMkLst>
            <pc:docMk/>
            <pc:sldMk cId="764915572" sldId="294"/>
            <ac:spMk id="26" creationId="{1E2361E5-0ABC-0626-F536-CF8048F6D1FE}"/>
          </ac:spMkLst>
        </pc:spChg>
        <pc:picChg chg="del">
          <ac:chgData name="Pimms Médiation Cenon" userId="6646a631-4e33-42f2-922f-58b5ab2bb02e" providerId="ADAL" clId="{34871B8D-1026-4CC3-AC4E-F7B0653C95EC}" dt="2024-08-02T09:23:39.526" v="719" actId="478"/>
          <ac:picMkLst>
            <pc:docMk/>
            <pc:sldMk cId="764915572" sldId="294"/>
            <ac:picMk id="9" creationId="{8BCA8C33-DF9B-B97B-E332-7B563087C058}"/>
          </ac:picMkLst>
        </pc:picChg>
        <pc:picChg chg="mod">
          <ac:chgData name="Pimms Médiation Cenon" userId="6646a631-4e33-42f2-922f-58b5ab2bb02e" providerId="ADAL" clId="{34871B8D-1026-4CC3-AC4E-F7B0653C95EC}" dt="2024-08-02T09:24:11.420" v="724" actId="1076"/>
          <ac:picMkLst>
            <pc:docMk/>
            <pc:sldMk cId="764915572" sldId="294"/>
            <ac:picMk id="10" creationId="{76919237-F77E-8C5E-CBD0-784F960DE6E2}"/>
          </ac:picMkLst>
        </pc:picChg>
        <pc:picChg chg="add mod">
          <ac:chgData name="Pimms Médiation Cenon" userId="6646a631-4e33-42f2-922f-58b5ab2bb02e" providerId="ADAL" clId="{34871B8D-1026-4CC3-AC4E-F7B0653C95EC}" dt="2024-08-02T09:24:11.420" v="724" actId="1076"/>
          <ac:picMkLst>
            <pc:docMk/>
            <pc:sldMk cId="764915572" sldId="294"/>
            <ac:picMk id="19" creationId="{DF32B596-555F-E42A-6892-377B82EE5784}"/>
          </ac:picMkLst>
        </pc:picChg>
        <pc:picChg chg="mod">
          <ac:chgData name="Pimms Médiation Cenon" userId="6646a631-4e33-42f2-922f-58b5ab2bb02e" providerId="ADAL" clId="{34871B8D-1026-4CC3-AC4E-F7B0653C95EC}" dt="2024-08-02T09:20:38.124" v="671" actId="1076"/>
          <ac:picMkLst>
            <pc:docMk/>
            <pc:sldMk cId="764915572" sldId="294"/>
            <ac:picMk id="22" creationId="{C77CDCB1-9F13-8E7D-8EAB-0178E93A1DB4}"/>
          </ac:picMkLst>
        </pc:picChg>
        <pc:picChg chg="add mod">
          <ac:chgData name="Pimms Médiation Cenon" userId="6646a631-4e33-42f2-922f-58b5ab2bb02e" providerId="ADAL" clId="{34871B8D-1026-4CC3-AC4E-F7B0653C95EC}" dt="2024-08-02T09:25:55.337" v="725"/>
          <ac:picMkLst>
            <pc:docMk/>
            <pc:sldMk cId="764915572" sldId="294"/>
            <ac:picMk id="24" creationId="{7A6B8FAD-7BA2-27EE-B7DE-42F2D6C63A14}"/>
          </ac:picMkLst>
        </pc:picChg>
      </pc:sldChg>
      <pc:sldChg chg="modSp add del mod">
        <pc:chgData name="Pimms Médiation Cenon" userId="6646a631-4e33-42f2-922f-58b5ab2bb02e" providerId="ADAL" clId="{34871B8D-1026-4CC3-AC4E-F7B0653C95EC}" dt="2024-08-02T09:20:19.648" v="666" actId="2890"/>
        <pc:sldMkLst>
          <pc:docMk/>
          <pc:sldMk cId="2317895097" sldId="294"/>
        </pc:sldMkLst>
        <pc:spChg chg="mod">
          <ac:chgData name="Pimms Médiation Cenon" userId="6646a631-4e33-42f2-922f-58b5ab2bb02e" providerId="ADAL" clId="{34871B8D-1026-4CC3-AC4E-F7B0653C95EC}" dt="2024-08-02T09:20:19.239" v="665" actId="688"/>
          <ac:spMkLst>
            <pc:docMk/>
            <pc:sldMk cId="2317895097" sldId="294"/>
            <ac:spMk id="18" creationId="{3CEBCB0A-50E2-576E-309F-21B77AB2E102}"/>
          </ac:spMkLst>
        </pc:spChg>
        <pc:spChg chg="mod">
          <ac:chgData name="Pimms Médiation Cenon" userId="6646a631-4e33-42f2-922f-58b5ab2bb02e" providerId="ADAL" clId="{34871B8D-1026-4CC3-AC4E-F7B0653C95EC}" dt="2024-08-02T09:20:19.239" v="665" actId="688"/>
          <ac:spMkLst>
            <pc:docMk/>
            <pc:sldMk cId="2317895097" sldId="294"/>
            <ac:spMk id="20" creationId="{2D024538-1B4B-C573-FB5E-078058536FB6}"/>
          </ac:spMkLst>
        </pc:spChg>
        <pc:picChg chg="mod">
          <ac:chgData name="Pimms Médiation Cenon" userId="6646a631-4e33-42f2-922f-58b5ab2bb02e" providerId="ADAL" clId="{34871B8D-1026-4CC3-AC4E-F7B0653C95EC}" dt="2024-08-02T09:20:19.239" v="665" actId="688"/>
          <ac:picMkLst>
            <pc:docMk/>
            <pc:sldMk cId="2317895097" sldId="294"/>
            <ac:picMk id="22" creationId="{C77CDCB1-9F13-8E7D-8EAB-0178E93A1DB4}"/>
          </ac:picMkLst>
        </pc:picChg>
      </pc:sldChg>
      <pc:sldChg chg="add">
        <pc:chgData name="Pimms Médiation Cenon" userId="6646a631-4e33-42f2-922f-58b5ab2bb02e" providerId="ADAL" clId="{34871B8D-1026-4CC3-AC4E-F7B0653C95EC}" dt="2024-08-02T09:20:44.117" v="672" actId="2890"/>
        <pc:sldMkLst>
          <pc:docMk/>
          <pc:sldMk cId="2538525647" sldId="295"/>
        </pc:sldMkLst>
      </pc:sldChg>
      <pc:sldChg chg="delSp modSp add mod">
        <pc:chgData name="Pimms Médiation Cenon" userId="6646a631-4e33-42f2-922f-58b5ab2bb02e" providerId="ADAL" clId="{34871B8D-1026-4CC3-AC4E-F7B0653C95EC}" dt="2024-08-02T09:40:42.237" v="979" actId="1076"/>
        <pc:sldMkLst>
          <pc:docMk/>
          <pc:sldMk cId="4003471297" sldId="296"/>
        </pc:sldMkLst>
        <pc:spChg chg="mod">
          <ac:chgData name="Pimms Médiation Cenon" userId="6646a631-4e33-42f2-922f-58b5ab2bb02e" providerId="ADAL" clId="{34871B8D-1026-4CC3-AC4E-F7B0653C95EC}" dt="2024-08-02T09:38:26.437" v="931" actId="1076"/>
          <ac:spMkLst>
            <pc:docMk/>
            <pc:sldMk cId="4003471297" sldId="296"/>
            <ac:spMk id="5" creationId="{353D3EEA-04D3-8E5A-C40F-DB7388D7F7B1}"/>
          </ac:spMkLst>
        </pc:spChg>
        <pc:spChg chg="mod">
          <ac:chgData name="Pimms Médiation Cenon" userId="6646a631-4e33-42f2-922f-58b5ab2bb02e" providerId="ADAL" clId="{34871B8D-1026-4CC3-AC4E-F7B0653C95EC}" dt="2024-08-02T09:32:41.109" v="841" actId="1076"/>
          <ac:spMkLst>
            <pc:docMk/>
            <pc:sldMk cId="4003471297" sldId="296"/>
            <ac:spMk id="8" creationId="{F19BE5CF-F1A4-EC67-E6C0-4F3A7904674B}"/>
          </ac:spMkLst>
        </pc:spChg>
        <pc:spChg chg="del mod">
          <ac:chgData name="Pimms Médiation Cenon" userId="6646a631-4e33-42f2-922f-58b5ab2bb02e" providerId="ADAL" clId="{34871B8D-1026-4CC3-AC4E-F7B0653C95EC}" dt="2024-08-02T09:32:49.654" v="843" actId="478"/>
          <ac:spMkLst>
            <pc:docMk/>
            <pc:sldMk cId="4003471297" sldId="296"/>
            <ac:spMk id="15" creationId="{E892E988-2702-A513-E141-279557D02C6F}"/>
          </ac:spMkLst>
        </pc:spChg>
        <pc:spChg chg="mod">
          <ac:chgData name="Pimms Médiation Cenon" userId="6646a631-4e33-42f2-922f-58b5ab2bb02e" providerId="ADAL" clId="{34871B8D-1026-4CC3-AC4E-F7B0653C95EC}" dt="2024-08-02T09:32:41.109" v="841" actId="1076"/>
          <ac:spMkLst>
            <pc:docMk/>
            <pc:sldMk cId="4003471297" sldId="296"/>
            <ac:spMk id="16" creationId="{5A40AFED-EAF6-A1AE-B6C5-706824D4AC5C}"/>
          </ac:spMkLst>
        </pc:spChg>
        <pc:spChg chg="mod">
          <ac:chgData name="Pimms Médiation Cenon" userId="6646a631-4e33-42f2-922f-58b5ab2bb02e" providerId="ADAL" clId="{34871B8D-1026-4CC3-AC4E-F7B0653C95EC}" dt="2024-08-02T09:40:42.237" v="979" actId="1076"/>
          <ac:spMkLst>
            <pc:docMk/>
            <pc:sldMk cId="4003471297" sldId="296"/>
            <ac:spMk id="18" creationId="{3CEBCB0A-50E2-576E-309F-21B77AB2E102}"/>
          </ac:spMkLst>
        </pc:spChg>
        <pc:spChg chg="del mod">
          <ac:chgData name="Pimms Médiation Cenon" userId="6646a631-4e33-42f2-922f-58b5ab2bb02e" providerId="ADAL" clId="{34871B8D-1026-4CC3-AC4E-F7B0653C95EC}" dt="2024-08-02T09:33:49.405" v="860" actId="478"/>
          <ac:spMkLst>
            <pc:docMk/>
            <pc:sldMk cId="4003471297" sldId="296"/>
            <ac:spMk id="20" creationId="{2D024538-1B4B-C573-FB5E-078058536FB6}"/>
          </ac:spMkLst>
        </pc:spChg>
        <pc:spChg chg="mod">
          <ac:chgData name="Pimms Médiation Cenon" userId="6646a631-4e33-42f2-922f-58b5ab2bb02e" providerId="ADAL" clId="{34871B8D-1026-4CC3-AC4E-F7B0653C95EC}" dt="2024-08-02T09:38:18.186" v="930" actId="20577"/>
          <ac:spMkLst>
            <pc:docMk/>
            <pc:sldMk cId="4003471297" sldId="296"/>
            <ac:spMk id="25" creationId="{1BFC85FF-B2C0-B7B7-9B0A-15BBB0F80756}"/>
          </ac:spMkLst>
        </pc:spChg>
        <pc:spChg chg="mod">
          <ac:chgData name="Pimms Médiation Cenon" userId="6646a631-4e33-42f2-922f-58b5ab2bb02e" providerId="ADAL" clId="{34871B8D-1026-4CC3-AC4E-F7B0653C95EC}" dt="2024-08-02T09:40:29.756" v="978" actId="1076"/>
          <ac:spMkLst>
            <pc:docMk/>
            <pc:sldMk cId="4003471297" sldId="296"/>
            <ac:spMk id="26" creationId="{1E2361E5-0ABC-0626-F536-CF8048F6D1FE}"/>
          </ac:spMkLst>
        </pc:spChg>
        <pc:picChg chg="mod">
          <ac:chgData name="Pimms Médiation Cenon" userId="6646a631-4e33-42f2-922f-58b5ab2bb02e" providerId="ADAL" clId="{34871B8D-1026-4CC3-AC4E-F7B0653C95EC}" dt="2024-08-02T09:32:41.109" v="841" actId="1076"/>
          <ac:picMkLst>
            <pc:docMk/>
            <pc:sldMk cId="4003471297" sldId="296"/>
            <ac:picMk id="10" creationId="{76919237-F77E-8C5E-CBD0-784F960DE6E2}"/>
          </ac:picMkLst>
        </pc:picChg>
        <pc:picChg chg="mod">
          <ac:chgData name="Pimms Médiation Cenon" userId="6646a631-4e33-42f2-922f-58b5ab2bb02e" providerId="ADAL" clId="{34871B8D-1026-4CC3-AC4E-F7B0653C95EC}" dt="2024-08-02T09:38:26.437" v="931" actId="1076"/>
          <ac:picMkLst>
            <pc:docMk/>
            <pc:sldMk cId="4003471297" sldId="296"/>
            <ac:picMk id="17" creationId="{7529A7C2-D45B-EDEF-186F-E7E303AA16EB}"/>
          </ac:picMkLst>
        </pc:picChg>
        <pc:picChg chg="mod">
          <ac:chgData name="Pimms Médiation Cenon" userId="6646a631-4e33-42f2-922f-58b5ab2bb02e" providerId="ADAL" clId="{34871B8D-1026-4CC3-AC4E-F7B0653C95EC}" dt="2024-08-02T09:32:41.109" v="841" actId="1076"/>
          <ac:picMkLst>
            <pc:docMk/>
            <pc:sldMk cId="4003471297" sldId="296"/>
            <ac:picMk id="19" creationId="{DF32B596-555F-E42A-6892-377B82EE5784}"/>
          </ac:picMkLst>
        </pc:picChg>
        <pc:picChg chg="mod">
          <ac:chgData name="Pimms Médiation Cenon" userId="6646a631-4e33-42f2-922f-58b5ab2bb02e" providerId="ADAL" clId="{34871B8D-1026-4CC3-AC4E-F7B0653C95EC}" dt="2024-08-02T09:40:42.237" v="979" actId="1076"/>
          <ac:picMkLst>
            <pc:docMk/>
            <pc:sldMk cId="4003471297" sldId="296"/>
            <ac:picMk id="22" creationId="{C77CDCB1-9F13-8E7D-8EAB-0178E93A1DB4}"/>
          </ac:picMkLst>
        </pc:picChg>
      </pc:sldChg>
      <pc:sldChg chg="addSp delSp modSp add mod">
        <pc:chgData name="Pimms Médiation Cenon" userId="6646a631-4e33-42f2-922f-58b5ab2bb02e" providerId="ADAL" clId="{34871B8D-1026-4CC3-AC4E-F7B0653C95EC}" dt="2024-08-02T09:52:46.321" v="1113" actId="478"/>
        <pc:sldMkLst>
          <pc:docMk/>
          <pc:sldMk cId="1367577266" sldId="297"/>
        </pc:sldMkLst>
        <pc:spChg chg="mod">
          <ac:chgData name="Pimms Médiation Cenon" userId="6646a631-4e33-42f2-922f-58b5ab2bb02e" providerId="ADAL" clId="{34871B8D-1026-4CC3-AC4E-F7B0653C95EC}" dt="2024-08-02T09:42:44.286" v="981" actId="1076"/>
          <ac:spMkLst>
            <pc:docMk/>
            <pc:sldMk cId="1367577266" sldId="297"/>
            <ac:spMk id="5" creationId="{353D3EEA-04D3-8E5A-C40F-DB7388D7F7B1}"/>
          </ac:spMkLst>
        </pc:spChg>
        <pc:spChg chg="del">
          <ac:chgData name="Pimms Médiation Cenon" userId="6646a631-4e33-42f2-922f-58b5ab2bb02e" providerId="ADAL" clId="{34871B8D-1026-4CC3-AC4E-F7B0653C95EC}" dt="2024-08-02T09:48:37.908" v="1032" actId="478"/>
          <ac:spMkLst>
            <pc:docMk/>
            <pc:sldMk cId="1367577266" sldId="297"/>
            <ac:spMk id="6" creationId="{A12C1784-1AE2-0F15-DAF9-A6AD4EECD136}"/>
          </ac:spMkLst>
        </pc:spChg>
        <pc:spChg chg="add del mod">
          <ac:chgData name="Pimms Médiation Cenon" userId="6646a631-4e33-42f2-922f-58b5ab2bb02e" providerId="ADAL" clId="{34871B8D-1026-4CC3-AC4E-F7B0653C95EC}" dt="2024-08-02T09:45:29.536" v="987" actId="478"/>
          <ac:spMkLst>
            <pc:docMk/>
            <pc:sldMk cId="1367577266" sldId="297"/>
            <ac:spMk id="9" creationId="{392FFF84-E14E-FCEA-09B3-118EF4E58888}"/>
          </ac:spMkLst>
        </pc:spChg>
        <pc:spChg chg="mod">
          <ac:chgData name="Pimms Médiation Cenon" userId="6646a631-4e33-42f2-922f-58b5ab2bb02e" providerId="ADAL" clId="{34871B8D-1026-4CC3-AC4E-F7B0653C95EC}" dt="2024-08-02T09:45:39.484" v="990" actId="1076"/>
          <ac:spMkLst>
            <pc:docMk/>
            <pc:sldMk cId="1367577266" sldId="297"/>
            <ac:spMk id="11" creationId="{C01BFEB5-FCAD-C069-955F-72F3D0065B15}"/>
          </ac:spMkLst>
        </pc:spChg>
        <pc:spChg chg="add mod">
          <ac:chgData name="Pimms Médiation Cenon" userId="6646a631-4e33-42f2-922f-58b5ab2bb02e" providerId="ADAL" clId="{34871B8D-1026-4CC3-AC4E-F7B0653C95EC}" dt="2024-08-02T09:48:26.826" v="1030" actId="20577"/>
          <ac:spMkLst>
            <pc:docMk/>
            <pc:sldMk cId="1367577266" sldId="297"/>
            <ac:spMk id="12" creationId="{04E30151-398D-A039-A62B-A7285F73A3C9}"/>
          </ac:spMkLst>
        </pc:spChg>
        <pc:spChg chg="mod">
          <ac:chgData name="Pimms Médiation Cenon" userId="6646a631-4e33-42f2-922f-58b5ab2bb02e" providerId="ADAL" clId="{34871B8D-1026-4CC3-AC4E-F7B0653C95EC}" dt="2024-08-02T09:42:44.286" v="981" actId="1076"/>
          <ac:spMkLst>
            <pc:docMk/>
            <pc:sldMk cId="1367577266" sldId="297"/>
            <ac:spMk id="18" creationId="{3CEBCB0A-50E2-576E-309F-21B77AB2E102}"/>
          </ac:spMkLst>
        </pc:spChg>
        <pc:spChg chg="add mod">
          <ac:chgData name="Pimms Médiation Cenon" userId="6646a631-4e33-42f2-922f-58b5ab2bb02e" providerId="ADAL" clId="{34871B8D-1026-4CC3-AC4E-F7B0653C95EC}" dt="2024-08-02T09:52:07.029" v="1102" actId="1076"/>
          <ac:spMkLst>
            <pc:docMk/>
            <pc:sldMk cId="1367577266" sldId="297"/>
            <ac:spMk id="20" creationId="{ADDB7BE0-953A-17CD-DDE0-CADB1F6237CA}"/>
          </ac:spMkLst>
        </pc:spChg>
        <pc:spChg chg="del mod">
          <ac:chgData name="Pimms Médiation Cenon" userId="6646a631-4e33-42f2-922f-58b5ab2bb02e" providerId="ADAL" clId="{34871B8D-1026-4CC3-AC4E-F7B0653C95EC}" dt="2024-08-02T09:42:50.995" v="983" actId="478"/>
          <ac:spMkLst>
            <pc:docMk/>
            <pc:sldMk cId="1367577266" sldId="297"/>
            <ac:spMk id="25" creationId="{1BFC85FF-B2C0-B7B7-9B0A-15BBB0F80756}"/>
          </ac:spMkLst>
        </pc:spChg>
        <pc:spChg chg="del mod">
          <ac:chgData name="Pimms Médiation Cenon" userId="6646a631-4e33-42f2-922f-58b5ab2bb02e" providerId="ADAL" clId="{34871B8D-1026-4CC3-AC4E-F7B0653C95EC}" dt="2024-08-02T09:42:47.410" v="982" actId="478"/>
          <ac:spMkLst>
            <pc:docMk/>
            <pc:sldMk cId="1367577266" sldId="297"/>
            <ac:spMk id="26" creationId="{1E2361E5-0ABC-0626-F536-CF8048F6D1FE}"/>
          </ac:spMkLst>
        </pc:spChg>
        <pc:picChg chg="del">
          <ac:chgData name="Pimms Médiation Cenon" userId="6646a631-4e33-42f2-922f-58b5ab2bb02e" providerId="ADAL" clId="{34871B8D-1026-4CC3-AC4E-F7B0653C95EC}" dt="2024-08-02T09:48:33.883" v="1031" actId="478"/>
          <ac:picMkLst>
            <pc:docMk/>
            <pc:sldMk cId="1367577266" sldId="297"/>
            <ac:picMk id="7" creationId="{C8B2B526-794B-C684-FD68-2E6EA897609F}"/>
          </ac:picMkLst>
        </pc:picChg>
        <pc:picChg chg="add del mod">
          <ac:chgData name="Pimms Médiation Cenon" userId="6646a631-4e33-42f2-922f-58b5ab2bb02e" providerId="ADAL" clId="{34871B8D-1026-4CC3-AC4E-F7B0653C95EC}" dt="2024-08-02T09:50:00.150" v="1034" actId="478"/>
          <ac:picMkLst>
            <pc:docMk/>
            <pc:sldMk cId="1367577266" sldId="297"/>
            <ac:picMk id="13" creationId="{5B44C7C4-C5C9-8179-8199-CD779D050D42}"/>
          </ac:picMkLst>
        </pc:picChg>
        <pc:picChg chg="add mod">
          <ac:chgData name="Pimms Médiation Cenon" userId="6646a631-4e33-42f2-922f-58b5ab2bb02e" providerId="ADAL" clId="{34871B8D-1026-4CC3-AC4E-F7B0653C95EC}" dt="2024-08-02T09:50:05.758" v="1036" actId="14100"/>
          <ac:picMkLst>
            <pc:docMk/>
            <pc:sldMk cId="1367577266" sldId="297"/>
            <ac:picMk id="14" creationId="{0A5CADCF-8D4E-1195-77CC-7F80CF9C7255}"/>
          </ac:picMkLst>
        </pc:picChg>
        <pc:picChg chg="add del mod">
          <ac:chgData name="Pimms Médiation Cenon" userId="6646a631-4e33-42f2-922f-58b5ab2bb02e" providerId="ADAL" clId="{34871B8D-1026-4CC3-AC4E-F7B0653C95EC}" dt="2024-08-02T09:52:46.321" v="1113" actId="478"/>
          <ac:picMkLst>
            <pc:docMk/>
            <pc:sldMk cId="1367577266" sldId="297"/>
            <ac:picMk id="15" creationId="{113A4E23-BB3B-2B78-D5F5-96DE96E0BC2F}"/>
          </ac:picMkLst>
        </pc:picChg>
        <pc:picChg chg="mod">
          <ac:chgData name="Pimms Médiation Cenon" userId="6646a631-4e33-42f2-922f-58b5ab2bb02e" providerId="ADAL" clId="{34871B8D-1026-4CC3-AC4E-F7B0653C95EC}" dt="2024-08-02T09:42:44.286" v="981" actId="1076"/>
          <ac:picMkLst>
            <pc:docMk/>
            <pc:sldMk cId="1367577266" sldId="297"/>
            <ac:picMk id="17" creationId="{7529A7C2-D45B-EDEF-186F-E7E303AA16EB}"/>
          </ac:picMkLst>
        </pc:picChg>
        <pc:picChg chg="mod">
          <ac:chgData name="Pimms Médiation Cenon" userId="6646a631-4e33-42f2-922f-58b5ab2bb02e" providerId="ADAL" clId="{34871B8D-1026-4CC3-AC4E-F7B0653C95EC}" dt="2024-08-02T09:42:44.286" v="981" actId="1076"/>
          <ac:picMkLst>
            <pc:docMk/>
            <pc:sldMk cId="1367577266" sldId="297"/>
            <ac:picMk id="22" creationId="{C77CDCB1-9F13-8E7D-8EAB-0178E93A1DB4}"/>
          </ac:picMkLst>
        </pc:picChg>
      </pc:sldChg>
      <pc:sldChg chg="addSp delSp modSp add mod">
        <pc:chgData name="Pimms Médiation Cenon" userId="6646a631-4e33-42f2-922f-58b5ab2bb02e" providerId="ADAL" clId="{34871B8D-1026-4CC3-AC4E-F7B0653C95EC}" dt="2024-08-02T09:55:10.519" v="1125" actId="166"/>
        <pc:sldMkLst>
          <pc:docMk/>
          <pc:sldMk cId="256583327" sldId="298"/>
        </pc:sldMkLst>
        <pc:spChg chg="del">
          <ac:chgData name="Pimms Médiation Cenon" userId="6646a631-4e33-42f2-922f-58b5ab2bb02e" providerId="ADAL" clId="{34871B8D-1026-4CC3-AC4E-F7B0653C95EC}" dt="2024-08-02T09:52:22.391" v="1108" actId="478"/>
          <ac:spMkLst>
            <pc:docMk/>
            <pc:sldMk cId="256583327" sldId="298"/>
            <ac:spMk id="5" creationId="{353D3EEA-04D3-8E5A-C40F-DB7388D7F7B1}"/>
          </ac:spMkLst>
        </pc:spChg>
        <pc:spChg chg="add mod">
          <ac:chgData name="Pimms Médiation Cenon" userId="6646a631-4e33-42f2-922f-58b5ab2bb02e" providerId="ADAL" clId="{34871B8D-1026-4CC3-AC4E-F7B0653C95EC}" dt="2024-08-02T09:53:02.864" v="1115"/>
          <ac:spMkLst>
            <pc:docMk/>
            <pc:sldMk cId="256583327" sldId="298"/>
            <ac:spMk id="6" creationId="{9DC5F3D2-6E4B-D53D-9F7B-C2FC18036D88}"/>
          </ac:spMkLst>
        </pc:spChg>
        <pc:spChg chg="del">
          <ac:chgData name="Pimms Médiation Cenon" userId="6646a631-4e33-42f2-922f-58b5ab2bb02e" providerId="ADAL" clId="{34871B8D-1026-4CC3-AC4E-F7B0653C95EC}" dt="2024-08-02T09:52:25.568" v="1110" actId="478"/>
          <ac:spMkLst>
            <pc:docMk/>
            <pc:sldMk cId="256583327" sldId="298"/>
            <ac:spMk id="8" creationId="{F19BE5CF-F1A4-EC67-E6C0-4F3A7904674B}"/>
          </ac:spMkLst>
        </pc:spChg>
        <pc:spChg chg="add del">
          <ac:chgData name="Pimms Médiation Cenon" userId="6646a631-4e33-42f2-922f-58b5ab2bb02e" providerId="ADAL" clId="{34871B8D-1026-4CC3-AC4E-F7B0653C95EC}" dt="2024-08-02T09:55:06.462" v="1124" actId="478"/>
          <ac:spMkLst>
            <pc:docMk/>
            <pc:sldMk cId="256583327" sldId="298"/>
            <ac:spMk id="12" creationId="{04E30151-398D-A039-A62B-A7285F73A3C9}"/>
          </ac:spMkLst>
        </pc:spChg>
        <pc:spChg chg="del">
          <ac:chgData name="Pimms Médiation Cenon" userId="6646a631-4e33-42f2-922f-58b5ab2bb02e" providerId="ADAL" clId="{34871B8D-1026-4CC3-AC4E-F7B0653C95EC}" dt="2024-08-02T09:52:16.464" v="1104" actId="478"/>
          <ac:spMkLst>
            <pc:docMk/>
            <pc:sldMk cId="256583327" sldId="298"/>
            <ac:spMk id="16" creationId="{5A40AFED-EAF6-A1AE-B6C5-706824D4AC5C}"/>
          </ac:spMkLst>
        </pc:spChg>
        <pc:spChg chg="del">
          <ac:chgData name="Pimms Médiation Cenon" userId="6646a631-4e33-42f2-922f-58b5ab2bb02e" providerId="ADAL" clId="{34871B8D-1026-4CC3-AC4E-F7B0653C95EC}" dt="2024-08-02T09:52:20.214" v="1106" actId="478"/>
          <ac:spMkLst>
            <pc:docMk/>
            <pc:sldMk cId="256583327" sldId="298"/>
            <ac:spMk id="18" creationId="{3CEBCB0A-50E2-576E-309F-21B77AB2E102}"/>
          </ac:spMkLst>
        </pc:spChg>
        <pc:spChg chg="del">
          <ac:chgData name="Pimms Médiation Cenon" userId="6646a631-4e33-42f2-922f-58b5ab2bb02e" providerId="ADAL" clId="{34871B8D-1026-4CC3-AC4E-F7B0653C95EC}" dt="2024-08-02T09:52:31.635" v="1111" actId="478"/>
          <ac:spMkLst>
            <pc:docMk/>
            <pc:sldMk cId="256583327" sldId="298"/>
            <ac:spMk id="20" creationId="{ADDB7BE0-953A-17CD-DDE0-CADB1F6237CA}"/>
          </ac:spMkLst>
        </pc:spChg>
        <pc:picChg chg="add mod ord">
          <ac:chgData name="Pimms Médiation Cenon" userId="6646a631-4e33-42f2-922f-58b5ab2bb02e" providerId="ADAL" clId="{34871B8D-1026-4CC3-AC4E-F7B0653C95EC}" dt="2024-08-02T09:55:10.519" v="1125" actId="166"/>
          <ac:picMkLst>
            <pc:docMk/>
            <pc:sldMk cId="256583327" sldId="298"/>
            <ac:picMk id="7" creationId="{97B8F804-3D59-157E-25FE-F0F11F7E682C}"/>
          </ac:picMkLst>
        </pc:picChg>
        <pc:picChg chg="del">
          <ac:chgData name="Pimms Médiation Cenon" userId="6646a631-4e33-42f2-922f-58b5ab2bb02e" providerId="ADAL" clId="{34871B8D-1026-4CC3-AC4E-F7B0653C95EC}" dt="2024-08-02T09:52:22.828" v="1109" actId="478"/>
          <ac:picMkLst>
            <pc:docMk/>
            <pc:sldMk cId="256583327" sldId="298"/>
            <ac:picMk id="10" creationId="{76919237-F77E-8C5E-CBD0-784F960DE6E2}"/>
          </ac:picMkLst>
        </pc:picChg>
        <pc:picChg chg="del">
          <ac:chgData name="Pimms Médiation Cenon" userId="6646a631-4e33-42f2-922f-58b5ab2bb02e" providerId="ADAL" clId="{34871B8D-1026-4CC3-AC4E-F7B0653C95EC}" dt="2024-08-02T09:52:59.922" v="1114" actId="478"/>
          <ac:picMkLst>
            <pc:docMk/>
            <pc:sldMk cId="256583327" sldId="298"/>
            <ac:picMk id="14" creationId="{0A5CADCF-8D4E-1195-77CC-7F80CF9C7255}"/>
          </ac:picMkLst>
        </pc:picChg>
        <pc:picChg chg="del">
          <ac:chgData name="Pimms Médiation Cenon" userId="6646a631-4e33-42f2-922f-58b5ab2bb02e" providerId="ADAL" clId="{34871B8D-1026-4CC3-AC4E-F7B0653C95EC}" dt="2024-08-02T09:52:43.989" v="1112" actId="478"/>
          <ac:picMkLst>
            <pc:docMk/>
            <pc:sldMk cId="256583327" sldId="298"/>
            <ac:picMk id="15" creationId="{113A4E23-BB3B-2B78-D5F5-96DE96E0BC2F}"/>
          </ac:picMkLst>
        </pc:picChg>
        <pc:picChg chg="del">
          <ac:chgData name="Pimms Médiation Cenon" userId="6646a631-4e33-42f2-922f-58b5ab2bb02e" providerId="ADAL" clId="{34871B8D-1026-4CC3-AC4E-F7B0653C95EC}" dt="2024-08-02T09:52:21.940" v="1107" actId="478"/>
          <ac:picMkLst>
            <pc:docMk/>
            <pc:sldMk cId="256583327" sldId="298"/>
            <ac:picMk id="17" creationId="{7529A7C2-D45B-EDEF-186F-E7E303AA16EB}"/>
          </ac:picMkLst>
        </pc:picChg>
        <pc:picChg chg="del">
          <ac:chgData name="Pimms Médiation Cenon" userId="6646a631-4e33-42f2-922f-58b5ab2bb02e" providerId="ADAL" clId="{34871B8D-1026-4CC3-AC4E-F7B0653C95EC}" dt="2024-08-02T09:52:16.464" v="1104" actId="478"/>
          <ac:picMkLst>
            <pc:docMk/>
            <pc:sldMk cId="256583327" sldId="298"/>
            <ac:picMk id="19" creationId="{DF32B596-555F-E42A-6892-377B82EE5784}"/>
          </ac:picMkLst>
        </pc:picChg>
        <pc:picChg chg="del">
          <ac:chgData name="Pimms Médiation Cenon" userId="6646a631-4e33-42f2-922f-58b5ab2bb02e" providerId="ADAL" clId="{34871B8D-1026-4CC3-AC4E-F7B0653C95EC}" dt="2024-08-02T09:52:18.660" v="1105" actId="478"/>
          <ac:picMkLst>
            <pc:docMk/>
            <pc:sldMk cId="256583327" sldId="298"/>
            <ac:picMk id="22" creationId="{C77CDCB1-9F13-8E7D-8EAB-0178E93A1DB4}"/>
          </ac:picMkLst>
        </pc:picChg>
      </pc:sldChg>
      <pc:sldChg chg="modSp add mod modTransition">
        <pc:chgData name="Pimms Médiation Cenon" userId="6646a631-4e33-42f2-922f-58b5ab2bb02e" providerId="ADAL" clId="{34871B8D-1026-4CC3-AC4E-F7B0653C95EC}" dt="2024-08-02T10:02:23.471" v="1423" actId="208"/>
        <pc:sldMkLst>
          <pc:docMk/>
          <pc:sldMk cId="1935605212" sldId="316"/>
        </pc:sldMkLst>
        <pc:picChg chg="ord">
          <ac:chgData name="Pimms Médiation Cenon" userId="6646a631-4e33-42f2-922f-58b5ab2bb02e" providerId="ADAL" clId="{34871B8D-1026-4CC3-AC4E-F7B0653C95EC}" dt="2024-08-02T09:54:37.238" v="1118" actId="167"/>
          <ac:picMkLst>
            <pc:docMk/>
            <pc:sldMk cId="1935605212" sldId="316"/>
            <ac:picMk id="2" creationId="{75FC328A-E8AA-8302-9535-E02B7A9AB980}"/>
          </ac:picMkLst>
        </pc:picChg>
        <pc:cxnChg chg="mod">
          <ac:chgData name="Pimms Médiation Cenon" userId="6646a631-4e33-42f2-922f-58b5ab2bb02e" providerId="ADAL" clId="{34871B8D-1026-4CC3-AC4E-F7B0653C95EC}" dt="2024-08-02T10:02:23.471" v="1423" actId="208"/>
          <ac:cxnSpMkLst>
            <pc:docMk/>
            <pc:sldMk cId="1935605212" sldId="316"/>
            <ac:cxnSpMk id="4" creationId="{FC504D9A-687D-60F0-9DFB-9FBB90202ECB}"/>
          </ac:cxnSpMkLst>
        </pc:cxnChg>
        <pc:cxnChg chg="mod">
          <ac:chgData name="Pimms Médiation Cenon" userId="6646a631-4e33-42f2-922f-58b5ab2bb02e" providerId="ADAL" clId="{34871B8D-1026-4CC3-AC4E-F7B0653C95EC}" dt="2024-08-02T10:02:23.471" v="1423" actId="208"/>
          <ac:cxnSpMkLst>
            <pc:docMk/>
            <pc:sldMk cId="1935605212" sldId="316"/>
            <ac:cxnSpMk id="7" creationId="{E202F862-4255-704E-53AE-4F077A5B6080}"/>
          </ac:cxnSpMkLst>
        </pc:cxnChg>
        <pc:cxnChg chg="mod">
          <ac:chgData name="Pimms Médiation Cenon" userId="6646a631-4e33-42f2-922f-58b5ab2bb02e" providerId="ADAL" clId="{34871B8D-1026-4CC3-AC4E-F7B0653C95EC}" dt="2024-08-02T10:02:23.471" v="1423" actId="208"/>
          <ac:cxnSpMkLst>
            <pc:docMk/>
            <pc:sldMk cId="1935605212" sldId="316"/>
            <ac:cxnSpMk id="8" creationId="{D82B3608-B0EA-0967-DE24-CC7E409D8A7F}"/>
          </ac:cxnSpMkLst>
        </pc:cxnChg>
      </pc:sldChg>
      <pc:sldChg chg="modSp add mod modTransition">
        <pc:chgData name="Pimms Médiation Cenon" userId="6646a631-4e33-42f2-922f-58b5ab2bb02e" providerId="ADAL" clId="{34871B8D-1026-4CC3-AC4E-F7B0653C95EC}" dt="2024-08-02T10:02:16.303" v="1422" actId="208"/>
        <pc:sldMkLst>
          <pc:docMk/>
          <pc:sldMk cId="214062529" sldId="317"/>
        </pc:sldMkLst>
        <pc:cxnChg chg="mod">
          <ac:chgData name="Pimms Médiation Cenon" userId="6646a631-4e33-42f2-922f-58b5ab2bb02e" providerId="ADAL" clId="{34871B8D-1026-4CC3-AC4E-F7B0653C95EC}" dt="2024-08-02T10:02:14.175" v="1421" actId="208"/>
          <ac:cxnSpMkLst>
            <pc:docMk/>
            <pc:sldMk cId="214062529" sldId="317"/>
            <ac:cxnSpMk id="4" creationId="{FC504D9A-687D-60F0-9DFB-9FBB90202ECB}"/>
          </ac:cxnSpMkLst>
        </pc:cxnChg>
        <pc:cxnChg chg="mod">
          <ac:chgData name="Pimms Médiation Cenon" userId="6646a631-4e33-42f2-922f-58b5ab2bb02e" providerId="ADAL" clId="{34871B8D-1026-4CC3-AC4E-F7B0653C95EC}" dt="2024-08-02T10:02:16.303" v="1422" actId="208"/>
          <ac:cxnSpMkLst>
            <pc:docMk/>
            <pc:sldMk cId="214062529" sldId="317"/>
            <ac:cxnSpMk id="7" creationId="{E202F862-4255-704E-53AE-4F077A5B6080}"/>
          </ac:cxnSpMkLst>
        </pc:cxnChg>
        <pc:cxnChg chg="mod">
          <ac:chgData name="Pimms Médiation Cenon" userId="6646a631-4e33-42f2-922f-58b5ab2bb02e" providerId="ADAL" clId="{34871B8D-1026-4CC3-AC4E-F7B0653C95EC}" dt="2024-08-02T10:02:10.063" v="1420" actId="208"/>
          <ac:cxnSpMkLst>
            <pc:docMk/>
            <pc:sldMk cId="214062529" sldId="317"/>
            <ac:cxnSpMk id="8" creationId="{D82B3608-B0EA-0967-DE24-CC7E409D8A7F}"/>
          </ac:cxnSpMkLst>
        </pc:cxnChg>
      </pc:sldChg>
      <pc:sldChg chg="modSp add mod modTransition">
        <pc:chgData name="Pimms Médiation Cenon" userId="6646a631-4e33-42f2-922f-58b5ab2bb02e" providerId="ADAL" clId="{34871B8D-1026-4CC3-AC4E-F7B0653C95EC}" dt="2024-08-02T10:02:04.083" v="1419" actId="208"/>
        <pc:sldMkLst>
          <pc:docMk/>
          <pc:sldMk cId="2526216665" sldId="318"/>
        </pc:sldMkLst>
        <pc:cxnChg chg="mod">
          <ac:chgData name="Pimms Médiation Cenon" userId="6646a631-4e33-42f2-922f-58b5ab2bb02e" providerId="ADAL" clId="{34871B8D-1026-4CC3-AC4E-F7B0653C95EC}" dt="2024-08-02T10:02:04.083" v="1419" actId="208"/>
          <ac:cxnSpMkLst>
            <pc:docMk/>
            <pc:sldMk cId="2526216665" sldId="318"/>
            <ac:cxnSpMk id="4" creationId="{FC504D9A-687D-60F0-9DFB-9FBB90202ECB}"/>
          </ac:cxnSpMkLst>
        </pc:cxnChg>
      </pc:sldChg>
      <pc:sldChg chg="add modTransition">
        <pc:chgData name="Pimms Médiation Cenon" userId="6646a631-4e33-42f2-922f-58b5ab2bb02e" providerId="ADAL" clId="{34871B8D-1026-4CC3-AC4E-F7B0653C95EC}" dt="2024-08-02T09:55:43.650" v="1141"/>
        <pc:sldMkLst>
          <pc:docMk/>
          <pc:sldMk cId="1514159224" sldId="319"/>
        </pc:sldMkLst>
      </pc:sldChg>
      <pc:sldChg chg="modSp add mod modTransition">
        <pc:chgData name="Pimms Médiation Cenon" userId="6646a631-4e33-42f2-922f-58b5ab2bb02e" providerId="ADAL" clId="{34871B8D-1026-4CC3-AC4E-F7B0653C95EC}" dt="2024-08-02T10:02:38.535" v="1424" actId="208"/>
        <pc:sldMkLst>
          <pc:docMk/>
          <pc:sldMk cId="3711076090" sldId="320"/>
        </pc:sldMkLst>
        <pc:cxnChg chg="mod">
          <ac:chgData name="Pimms Médiation Cenon" userId="6646a631-4e33-42f2-922f-58b5ab2bb02e" providerId="ADAL" clId="{34871B8D-1026-4CC3-AC4E-F7B0653C95EC}" dt="2024-08-02T10:02:38.535" v="1424" actId="208"/>
          <ac:cxnSpMkLst>
            <pc:docMk/>
            <pc:sldMk cId="3711076090" sldId="320"/>
            <ac:cxnSpMk id="4" creationId="{4287150C-5DFA-23B1-9738-F50920056081}"/>
          </ac:cxnSpMkLst>
        </pc:cxnChg>
      </pc:sldChg>
      <pc:sldChg chg="modSp add mod modTransition">
        <pc:chgData name="Pimms Médiation Cenon" userId="6646a631-4e33-42f2-922f-58b5ab2bb02e" providerId="ADAL" clId="{34871B8D-1026-4CC3-AC4E-F7B0653C95EC}" dt="2024-08-02T10:02:45.583" v="1425" actId="208"/>
        <pc:sldMkLst>
          <pc:docMk/>
          <pc:sldMk cId="744591523" sldId="321"/>
        </pc:sldMkLst>
        <pc:cxnChg chg="mod">
          <ac:chgData name="Pimms Médiation Cenon" userId="6646a631-4e33-42f2-922f-58b5ab2bb02e" providerId="ADAL" clId="{34871B8D-1026-4CC3-AC4E-F7B0653C95EC}" dt="2024-08-02T10:02:45.583" v="1425" actId="208"/>
          <ac:cxnSpMkLst>
            <pc:docMk/>
            <pc:sldMk cId="744591523" sldId="321"/>
            <ac:cxnSpMk id="4" creationId="{4287150C-5DFA-23B1-9738-F50920056081}"/>
          </ac:cxnSpMkLst>
        </pc:cxnChg>
      </pc:sldChg>
      <pc:sldChg chg="addSp modSp add mod modTransition">
        <pc:chgData name="Pimms Médiation Cenon" userId="6646a631-4e33-42f2-922f-58b5ab2bb02e" providerId="ADAL" clId="{34871B8D-1026-4CC3-AC4E-F7B0653C95EC}" dt="2024-08-02T10:02:51.655" v="1426" actId="208"/>
        <pc:sldMkLst>
          <pc:docMk/>
          <pc:sldMk cId="2089399256" sldId="322"/>
        </pc:sldMkLst>
        <pc:spChg chg="add mod">
          <ac:chgData name="Pimms Médiation Cenon" userId="6646a631-4e33-42f2-922f-58b5ab2bb02e" providerId="ADAL" clId="{34871B8D-1026-4CC3-AC4E-F7B0653C95EC}" dt="2024-08-02T10:00:57.288" v="1414" actId="1037"/>
          <ac:spMkLst>
            <pc:docMk/>
            <pc:sldMk cId="2089399256" sldId="322"/>
            <ac:spMk id="10" creationId="{E3DC37AB-CF94-BD02-4F68-B80546C3B1B2}"/>
          </ac:spMkLst>
        </pc:spChg>
        <pc:spChg chg="add mod">
          <ac:chgData name="Pimms Médiation Cenon" userId="6646a631-4e33-42f2-922f-58b5ab2bb02e" providerId="ADAL" clId="{34871B8D-1026-4CC3-AC4E-F7B0653C95EC}" dt="2024-08-02T10:00:42.667" v="1278" actId="1038"/>
          <ac:spMkLst>
            <pc:docMk/>
            <pc:sldMk cId="2089399256" sldId="322"/>
            <ac:spMk id="11" creationId="{52B58DF4-A088-AC2C-88CF-E12E5F7EFBC1}"/>
          </ac:spMkLst>
        </pc:spChg>
        <pc:picChg chg="add mod">
          <ac:chgData name="Pimms Médiation Cenon" userId="6646a631-4e33-42f2-922f-58b5ab2bb02e" providerId="ADAL" clId="{34871B8D-1026-4CC3-AC4E-F7B0653C95EC}" dt="2024-08-02T10:00:57.288" v="1414" actId="1037"/>
          <ac:picMkLst>
            <pc:docMk/>
            <pc:sldMk cId="2089399256" sldId="322"/>
            <ac:picMk id="7" creationId="{737560A1-894E-E9EB-ABBF-6E0AA6DB6E3E}"/>
          </ac:picMkLst>
        </pc:picChg>
        <pc:picChg chg="add mod">
          <ac:chgData name="Pimms Médiation Cenon" userId="6646a631-4e33-42f2-922f-58b5ab2bb02e" providerId="ADAL" clId="{34871B8D-1026-4CC3-AC4E-F7B0653C95EC}" dt="2024-08-02T10:00:42.667" v="1278" actId="1038"/>
          <ac:picMkLst>
            <pc:docMk/>
            <pc:sldMk cId="2089399256" sldId="322"/>
            <ac:picMk id="9" creationId="{092C9749-85AF-B2D7-5C4F-43AC3EA48CB6}"/>
          </ac:picMkLst>
        </pc:picChg>
        <pc:cxnChg chg="mod">
          <ac:chgData name="Pimms Médiation Cenon" userId="6646a631-4e33-42f2-922f-58b5ab2bb02e" providerId="ADAL" clId="{34871B8D-1026-4CC3-AC4E-F7B0653C95EC}" dt="2024-08-02T10:02:51.655" v="1426" actId="208"/>
          <ac:cxnSpMkLst>
            <pc:docMk/>
            <pc:sldMk cId="2089399256" sldId="322"/>
            <ac:cxnSpMk id="4" creationId="{4287150C-5DFA-23B1-9738-F50920056081}"/>
          </ac:cxnSpMkLst>
        </pc:cxnChg>
      </pc:sldChg>
      <pc:sldChg chg="add del">
        <pc:chgData name="Pimms Médiation Cenon" userId="6646a631-4e33-42f2-922f-58b5ab2bb02e" providerId="ADAL" clId="{34871B8D-1026-4CC3-AC4E-F7B0653C95EC}" dt="2024-08-02T09:56:03.577" v="1157" actId="2696"/>
        <pc:sldMkLst>
          <pc:docMk/>
          <pc:sldMk cId="3085481760" sldId="323"/>
        </pc:sldMkLst>
      </pc:sldChg>
      <pc:sldChg chg="addSp delSp modSp add mod modTransition setBg">
        <pc:chgData name="Pimms Médiation Cenon" userId="6646a631-4e33-42f2-922f-58b5ab2bb02e" providerId="ADAL" clId="{34871B8D-1026-4CC3-AC4E-F7B0653C95EC}" dt="2024-08-02T10:01:25.360" v="1418"/>
        <pc:sldMkLst>
          <pc:docMk/>
          <pc:sldMk cId="3895980543" sldId="323"/>
        </pc:sldMkLst>
        <pc:spChg chg="add mod ord">
          <ac:chgData name="Pimms Médiation Cenon" userId="6646a631-4e33-42f2-922f-58b5ab2bb02e" providerId="ADAL" clId="{34871B8D-1026-4CC3-AC4E-F7B0653C95EC}" dt="2024-08-02T10:01:05.310" v="1415" actId="1076"/>
          <ac:spMkLst>
            <pc:docMk/>
            <pc:sldMk cId="3895980543" sldId="323"/>
            <ac:spMk id="6" creationId="{D09804DA-744E-90FF-817B-01A8F3192F57}"/>
          </ac:spMkLst>
        </pc:spChg>
        <pc:spChg chg="add mod">
          <ac:chgData name="Pimms Médiation Cenon" userId="6646a631-4e33-42f2-922f-58b5ab2bb02e" providerId="ADAL" clId="{34871B8D-1026-4CC3-AC4E-F7B0653C95EC}" dt="2024-08-02T10:00:00.934" v="1213" actId="1076"/>
          <ac:spMkLst>
            <pc:docMk/>
            <pc:sldMk cId="3895980543" sldId="323"/>
            <ac:spMk id="10" creationId="{0FFC7033-EA44-D140-2CEC-14A89943A3AA}"/>
          </ac:spMkLst>
        </pc:spChg>
        <pc:spChg chg="add mod">
          <ac:chgData name="Pimms Médiation Cenon" userId="6646a631-4e33-42f2-922f-58b5ab2bb02e" providerId="ADAL" clId="{34871B8D-1026-4CC3-AC4E-F7B0653C95EC}" dt="2024-08-02T10:00:00.934" v="1213" actId="1076"/>
          <ac:spMkLst>
            <pc:docMk/>
            <pc:sldMk cId="3895980543" sldId="323"/>
            <ac:spMk id="12" creationId="{18A9AC58-3FFF-8D68-F597-F490176F5D6B}"/>
          </ac:spMkLst>
        </pc:spChg>
        <pc:picChg chg="add mod">
          <ac:chgData name="Pimms Médiation Cenon" userId="6646a631-4e33-42f2-922f-58b5ab2bb02e" providerId="ADAL" clId="{34871B8D-1026-4CC3-AC4E-F7B0653C95EC}" dt="2024-08-02T09:56:35.717" v="1162" actId="1076"/>
          <ac:picMkLst>
            <pc:docMk/>
            <pc:sldMk cId="3895980543" sldId="323"/>
            <ac:picMk id="5" creationId="{8D408C0B-30E0-4851-6F47-D2C8F10CFF2E}"/>
          </ac:picMkLst>
        </pc:picChg>
        <pc:picChg chg="del">
          <ac:chgData name="Pimms Médiation Cenon" userId="6646a631-4e33-42f2-922f-58b5ab2bb02e" providerId="ADAL" clId="{34871B8D-1026-4CC3-AC4E-F7B0653C95EC}" dt="2024-08-02T09:56:25.001" v="1159" actId="478"/>
          <ac:picMkLst>
            <pc:docMk/>
            <pc:sldMk cId="3895980543" sldId="323"/>
            <ac:picMk id="7" creationId="{97B8F804-3D59-157E-25FE-F0F11F7E682C}"/>
          </ac:picMkLst>
        </pc:picChg>
        <pc:picChg chg="add mod">
          <ac:chgData name="Pimms Médiation Cenon" userId="6646a631-4e33-42f2-922f-58b5ab2bb02e" providerId="ADAL" clId="{34871B8D-1026-4CC3-AC4E-F7B0653C95EC}" dt="2024-08-02T10:00:00.934" v="1213" actId="1076"/>
          <ac:picMkLst>
            <pc:docMk/>
            <pc:sldMk cId="3895980543" sldId="323"/>
            <ac:picMk id="8" creationId="{E247F1C1-864C-FB71-0A27-CB5B0C0A9086}"/>
          </ac:picMkLst>
        </pc:picChg>
        <pc:picChg chg="add mod">
          <ac:chgData name="Pimms Médiation Cenon" userId="6646a631-4e33-42f2-922f-58b5ab2bb02e" providerId="ADAL" clId="{34871B8D-1026-4CC3-AC4E-F7B0653C95EC}" dt="2024-08-02T10:00:00.934" v="1213" actId="1076"/>
          <ac:picMkLst>
            <pc:docMk/>
            <pc:sldMk cId="3895980543" sldId="323"/>
            <ac:picMk id="9" creationId="{725B4B50-E455-7BBB-5CAD-915589DEFAFE}"/>
          </ac:picMkLst>
        </pc:picChg>
      </pc:sldChg>
      <pc:sldChg chg="delSp modSp add mod">
        <pc:chgData name="Pimms Médiation Cenon" userId="6646a631-4e33-42f2-922f-58b5ab2bb02e" providerId="ADAL" clId="{34871B8D-1026-4CC3-AC4E-F7B0653C95EC}" dt="2024-08-06T09:43:45.138" v="1526" actId="478"/>
        <pc:sldMkLst>
          <pc:docMk/>
          <pc:sldMk cId="208350842" sldId="324"/>
        </pc:sldMkLst>
        <pc:spChg chg="del mod">
          <ac:chgData name="Pimms Médiation Cenon" userId="6646a631-4e33-42f2-922f-58b5ab2bb02e" providerId="ADAL" clId="{34871B8D-1026-4CC3-AC4E-F7B0653C95EC}" dt="2024-08-06T09:42:43.195" v="1514" actId="478"/>
          <ac:spMkLst>
            <pc:docMk/>
            <pc:sldMk cId="208350842" sldId="324"/>
            <ac:spMk id="5" creationId="{4E5B570F-02FA-CD6C-035A-589B40CA8E23}"/>
          </ac:spMkLst>
        </pc:spChg>
        <pc:spChg chg="del mod">
          <ac:chgData name="Pimms Médiation Cenon" userId="6646a631-4e33-42f2-922f-58b5ab2bb02e" providerId="ADAL" clId="{34871B8D-1026-4CC3-AC4E-F7B0653C95EC}" dt="2024-08-06T09:43:37.844" v="1522" actId="478"/>
          <ac:spMkLst>
            <pc:docMk/>
            <pc:sldMk cId="208350842" sldId="324"/>
            <ac:spMk id="10" creationId="{17D2D5AE-32E7-1A53-778A-D3E54CFACDA2}"/>
          </ac:spMkLst>
        </pc:spChg>
        <pc:spChg chg="del">
          <ac:chgData name="Pimms Médiation Cenon" userId="6646a631-4e33-42f2-922f-58b5ab2bb02e" providerId="ADAL" clId="{34871B8D-1026-4CC3-AC4E-F7B0653C95EC}" dt="2024-08-06T09:42:48.783" v="1517" actId="478"/>
          <ac:spMkLst>
            <pc:docMk/>
            <pc:sldMk cId="208350842" sldId="324"/>
            <ac:spMk id="13" creationId="{9670F244-78A7-B61B-8CB2-304AFE52ACAC}"/>
          </ac:spMkLst>
        </pc:spChg>
        <pc:picChg chg="del">
          <ac:chgData name="Pimms Médiation Cenon" userId="6646a631-4e33-42f2-922f-58b5ab2bb02e" providerId="ADAL" clId="{34871B8D-1026-4CC3-AC4E-F7B0653C95EC}" dt="2024-08-06T09:42:41.209" v="1512" actId="478"/>
          <ac:picMkLst>
            <pc:docMk/>
            <pc:sldMk cId="208350842" sldId="324"/>
            <ac:picMk id="7" creationId="{15455FD4-6B51-867E-2EFC-340E7856602B}"/>
          </ac:picMkLst>
        </pc:picChg>
        <pc:picChg chg="del mod">
          <ac:chgData name="Pimms Médiation Cenon" userId="6646a631-4e33-42f2-922f-58b5ab2bb02e" providerId="ADAL" clId="{34871B8D-1026-4CC3-AC4E-F7B0653C95EC}" dt="2024-08-06T09:43:45.138" v="1526" actId="478"/>
          <ac:picMkLst>
            <pc:docMk/>
            <pc:sldMk cId="208350842" sldId="324"/>
            <ac:picMk id="11" creationId="{59956E0D-6F2E-54AF-5684-D8D07F205EC4}"/>
          </ac:picMkLst>
        </pc:picChg>
        <pc:picChg chg="del mod">
          <ac:chgData name="Pimms Médiation Cenon" userId="6646a631-4e33-42f2-922f-58b5ab2bb02e" providerId="ADAL" clId="{34871B8D-1026-4CC3-AC4E-F7B0653C95EC}" dt="2024-08-06T09:43:44.569" v="1525" actId="478"/>
          <ac:picMkLst>
            <pc:docMk/>
            <pc:sldMk cId="208350842" sldId="324"/>
            <ac:picMk id="12" creationId="{FB6CDB37-F359-08D5-4031-911455A2706F}"/>
          </ac:picMkLst>
        </pc:picChg>
        <pc:picChg chg="del">
          <ac:chgData name="Pimms Médiation Cenon" userId="6646a631-4e33-42f2-922f-58b5ab2bb02e" providerId="ADAL" clId="{34871B8D-1026-4CC3-AC4E-F7B0653C95EC}" dt="2024-08-06T09:42:47.382" v="1516" actId="478"/>
          <ac:picMkLst>
            <pc:docMk/>
            <pc:sldMk cId="208350842" sldId="324"/>
            <ac:picMk id="14" creationId="{33D0F721-1FC7-F272-8BD8-9C7ED721A8BC}"/>
          </ac:picMkLst>
        </pc:picChg>
        <pc:picChg chg="del">
          <ac:chgData name="Pimms Médiation Cenon" userId="6646a631-4e33-42f2-922f-58b5ab2bb02e" providerId="ADAL" clId="{34871B8D-1026-4CC3-AC4E-F7B0653C95EC}" dt="2024-08-06T09:42:44.489" v="1515" actId="478"/>
          <ac:picMkLst>
            <pc:docMk/>
            <pc:sldMk cId="208350842" sldId="324"/>
            <ac:picMk id="17" creationId="{00CF0ADE-C75A-E247-E0F2-6EC6334F95C8}"/>
          </ac:picMkLst>
        </pc:picChg>
        <pc:picChg chg="del mod">
          <ac:chgData name="Pimms Médiation Cenon" userId="6646a631-4e33-42f2-922f-58b5ab2bb02e" providerId="ADAL" clId="{34871B8D-1026-4CC3-AC4E-F7B0653C95EC}" dt="2024-08-06T09:43:43.640" v="1524" actId="478"/>
          <ac:picMkLst>
            <pc:docMk/>
            <pc:sldMk cId="208350842" sldId="324"/>
            <ac:picMk id="19" creationId="{5A4011F1-8212-D048-BFAE-FE8128E7707B}"/>
          </ac:picMkLst>
        </pc:picChg>
      </pc:sldChg>
    </pc:docChg>
  </pc:docChgLst>
  <pc:docChgLst>
    <pc:chgData name="Lilian BEAUGENDRE" userId="S::lilian.beaugendre@pimmsmediation.fr::c6f6bbe8-3f71-4e49-8301-f768d77bb595" providerId="AD" clId="Web-{3C338403-09FC-B63B-774B-E72CE43145C6}"/>
    <pc:docChg chg="mod modSld">
      <pc:chgData name="Lilian BEAUGENDRE" userId="S::lilian.beaugendre@pimmsmediation.fr::c6f6bbe8-3f71-4e49-8301-f768d77bb595" providerId="AD" clId="Web-{3C338403-09FC-B63B-774B-E72CE43145C6}" dt="2024-08-19T07:52:58.462" v="60" actId="20577"/>
      <pc:docMkLst>
        <pc:docMk/>
      </pc:docMkLst>
      <pc:sldChg chg="modSp">
        <pc:chgData name="Lilian BEAUGENDRE" userId="S::lilian.beaugendre@pimmsmediation.fr::c6f6bbe8-3f71-4e49-8301-f768d77bb595" providerId="AD" clId="Web-{3C338403-09FC-B63B-774B-E72CE43145C6}" dt="2024-08-19T07:43:15.732" v="14" actId="20577"/>
        <pc:sldMkLst>
          <pc:docMk/>
          <pc:sldMk cId="2530730991" sldId="288"/>
        </pc:sldMkLst>
        <pc:spChg chg="mod">
          <ac:chgData name="Lilian BEAUGENDRE" userId="S::lilian.beaugendre@pimmsmediation.fr::c6f6bbe8-3f71-4e49-8301-f768d77bb595" providerId="AD" clId="Web-{3C338403-09FC-B63B-774B-E72CE43145C6}" dt="2024-08-19T07:43:15.732" v="14" actId="20577"/>
          <ac:spMkLst>
            <pc:docMk/>
            <pc:sldMk cId="2530730991" sldId="288"/>
            <ac:spMk id="6" creationId="{30CD4FC8-60B0-5F8C-DB91-6BF245F5E340}"/>
          </ac:spMkLst>
        </pc:spChg>
      </pc:sldChg>
      <pc:sldChg chg="addSp delSp modSp">
        <pc:chgData name="Lilian BEAUGENDRE" userId="S::lilian.beaugendre@pimmsmediation.fr::c6f6bbe8-3f71-4e49-8301-f768d77bb595" providerId="AD" clId="Web-{3C338403-09FC-B63B-774B-E72CE43145C6}" dt="2024-08-19T07:47:36.675" v="35" actId="20577"/>
        <pc:sldMkLst>
          <pc:docMk/>
          <pc:sldMk cId="688451799" sldId="289"/>
        </pc:sldMkLst>
        <pc:spChg chg="mod">
          <ac:chgData name="Lilian BEAUGENDRE" userId="S::lilian.beaugendre@pimmsmediation.fr::c6f6bbe8-3f71-4e49-8301-f768d77bb595" providerId="AD" clId="Web-{3C338403-09FC-B63B-774B-E72CE43145C6}" dt="2024-08-19T07:47:36.675" v="35" actId="20577"/>
          <ac:spMkLst>
            <pc:docMk/>
            <pc:sldMk cId="688451799" sldId="289"/>
            <ac:spMk id="15" creationId="{65FE7EED-6D89-08C1-B2C4-089752B4D76A}"/>
          </ac:spMkLst>
        </pc:spChg>
        <pc:spChg chg="mod">
          <ac:chgData name="Lilian BEAUGENDRE" userId="S::lilian.beaugendre@pimmsmediation.fr::c6f6bbe8-3f71-4e49-8301-f768d77bb595" providerId="AD" clId="Web-{3C338403-09FC-B63B-774B-E72CE43145C6}" dt="2024-08-19T07:43:36.030" v="16" actId="20577"/>
          <ac:spMkLst>
            <pc:docMk/>
            <pc:sldMk cId="688451799" sldId="289"/>
            <ac:spMk id="16" creationId="{59DED672-33D9-D666-D5F8-87CEB9793027}"/>
          </ac:spMkLst>
        </pc:spChg>
        <pc:picChg chg="del">
          <ac:chgData name="Lilian BEAUGENDRE" userId="S::lilian.beaugendre@pimmsmediation.fr::c6f6bbe8-3f71-4e49-8301-f768d77bb595" providerId="AD" clId="Web-{3C338403-09FC-B63B-774B-E72CE43145C6}" dt="2024-08-19T07:33:44.472" v="7"/>
          <ac:picMkLst>
            <pc:docMk/>
            <pc:sldMk cId="688451799" sldId="289"/>
            <ac:picMk id="5" creationId="{5052C7F3-87D8-E660-9047-E7897BE6BB90}"/>
          </ac:picMkLst>
        </pc:picChg>
        <pc:picChg chg="add mod ord">
          <ac:chgData name="Lilian BEAUGENDRE" userId="S::lilian.beaugendre@pimmsmediation.fr::c6f6bbe8-3f71-4e49-8301-f768d77bb595" providerId="AD" clId="Web-{3C338403-09FC-B63B-774B-E72CE43145C6}" dt="2024-08-19T07:47:14.721" v="27" actId="1076"/>
          <ac:picMkLst>
            <pc:docMk/>
            <pc:sldMk cId="688451799" sldId="289"/>
            <ac:picMk id="6" creationId="{07FA6314-0477-569C-7728-561829E02586}"/>
          </ac:picMkLst>
        </pc:picChg>
      </pc:sldChg>
      <pc:sldChg chg="modSp">
        <pc:chgData name="Lilian BEAUGENDRE" userId="S::lilian.beaugendre@pimmsmediation.fr::c6f6bbe8-3f71-4e49-8301-f768d77bb595" providerId="AD" clId="Web-{3C338403-09FC-B63B-774B-E72CE43145C6}" dt="2024-08-19T07:48:14.504" v="45" actId="20577"/>
        <pc:sldMkLst>
          <pc:docMk/>
          <pc:sldMk cId="3321597622" sldId="290"/>
        </pc:sldMkLst>
        <pc:spChg chg="mod">
          <ac:chgData name="Lilian BEAUGENDRE" userId="S::lilian.beaugendre@pimmsmediation.fr::c6f6bbe8-3f71-4e49-8301-f768d77bb595" providerId="AD" clId="Web-{3C338403-09FC-B63B-774B-E72CE43145C6}" dt="2024-08-19T07:47:52.191" v="40" actId="20577"/>
          <ac:spMkLst>
            <pc:docMk/>
            <pc:sldMk cId="3321597622" sldId="290"/>
            <ac:spMk id="13" creationId="{AB45FE86-9D6D-B8C1-1F55-D3A4CC7DDFB9}"/>
          </ac:spMkLst>
        </pc:spChg>
        <pc:spChg chg="mod">
          <ac:chgData name="Lilian BEAUGENDRE" userId="S::lilian.beaugendre@pimmsmediation.fr::c6f6bbe8-3f71-4e49-8301-f768d77bb595" providerId="AD" clId="Web-{3C338403-09FC-B63B-774B-E72CE43145C6}" dt="2024-08-19T07:48:14.504" v="45" actId="20577"/>
          <ac:spMkLst>
            <pc:docMk/>
            <pc:sldMk cId="3321597622" sldId="290"/>
            <ac:spMk id="19" creationId="{8758A5CE-04C1-8FF5-0A4E-3F49CDCECE5C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48:04.691" v="42" actId="20577"/>
        <pc:sldMkLst>
          <pc:docMk/>
          <pc:sldMk cId="996413968" sldId="291"/>
        </pc:sldMkLst>
        <pc:spChg chg="mod">
          <ac:chgData name="Lilian BEAUGENDRE" userId="S::lilian.beaugendre@pimmsmediation.fr::c6f6bbe8-3f71-4e49-8301-f768d77bb595" providerId="AD" clId="Web-{3C338403-09FC-B63B-774B-E72CE43145C6}" dt="2024-08-19T07:48:04.691" v="42" actId="20577"/>
          <ac:spMkLst>
            <pc:docMk/>
            <pc:sldMk cId="996413968" sldId="291"/>
            <ac:spMk id="14" creationId="{DF04BAAF-8A40-B97F-D496-1EF497008773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52:58.462" v="60" actId="20577"/>
        <pc:sldMkLst>
          <pc:docMk/>
          <pc:sldMk cId="1367577266" sldId="297"/>
        </pc:sldMkLst>
        <pc:spChg chg="mod">
          <ac:chgData name="Lilian BEAUGENDRE" userId="S::lilian.beaugendre@pimmsmediation.fr::c6f6bbe8-3f71-4e49-8301-f768d77bb595" providerId="AD" clId="Web-{3C338403-09FC-B63B-774B-E72CE43145C6}" dt="2024-08-19T07:52:58.462" v="60" actId="20577"/>
          <ac:spMkLst>
            <pc:docMk/>
            <pc:sldMk cId="1367577266" sldId="297"/>
            <ac:spMk id="20" creationId="{ADDB7BE0-953A-17CD-DDE0-CADB1F6237CA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27:20.839" v="3" actId="1076"/>
        <pc:sldMkLst>
          <pc:docMk/>
          <pc:sldMk cId="256583327" sldId="298"/>
        </pc:sldMkLst>
        <pc:picChg chg="mod">
          <ac:chgData name="Lilian BEAUGENDRE" userId="S::lilian.beaugendre@pimmsmediation.fr::c6f6bbe8-3f71-4e49-8301-f768d77bb595" providerId="AD" clId="Web-{3C338403-09FC-B63B-774B-E72CE43145C6}" dt="2024-08-19T07:27:20.839" v="3" actId="1076"/>
          <ac:picMkLst>
            <pc:docMk/>
            <pc:sldMk cId="256583327" sldId="298"/>
            <ac:picMk id="7" creationId="{97B8F804-3D59-157E-25FE-F0F11F7E682C}"/>
          </ac:picMkLst>
        </pc:picChg>
      </pc:sldChg>
      <pc:sldChg chg="modSp">
        <pc:chgData name="Lilian BEAUGENDRE" userId="S::lilian.beaugendre@pimmsmediation.fr::c6f6bbe8-3f71-4e49-8301-f768d77bb595" providerId="AD" clId="Web-{3C338403-09FC-B63B-774B-E72CE43145C6}" dt="2024-08-19T07:49:03.520" v="49" actId="20577"/>
        <pc:sldMkLst>
          <pc:docMk/>
          <pc:sldMk cId="1935605212" sldId="316"/>
        </pc:sldMkLst>
        <pc:spChg chg="mod">
          <ac:chgData name="Lilian BEAUGENDRE" userId="S::lilian.beaugendre@pimmsmediation.fr::c6f6bbe8-3f71-4e49-8301-f768d77bb595" providerId="AD" clId="Web-{3C338403-09FC-B63B-774B-E72CE43145C6}" dt="2024-08-19T07:49:03.520" v="49" actId="20577"/>
          <ac:spMkLst>
            <pc:docMk/>
            <pc:sldMk cId="1935605212" sldId="316"/>
            <ac:spMk id="16" creationId="{24C1603B-3472-776D-2655-A0CB3FE381BE}"/>
          </ac:spMkLst>
        </pc:spChg>
        <pc:picChg chg="mod">
          <ac:chgData name="Lilian BEAUGENDRE" userId="S::lilian.beaugendre@pimmsmediation.fr::c6f6bbe8-3f71-4e49-8301-f768d77bb595" providerId="AD" clId="Web-{3C338403-09FC-B63B-774B-E72CE43145C6}" dt="2024-08-19T07:27:32.824" v="5" actId="1076"/>
          <ac:picMkLst>
            <pc:docMk/>
            <pc:sldMk cId="1935605212" sldId="316"/>
            <ac:picMk id="2" creationId="{75FC328A-E8AA-8302-9535-E02B7A9AB980}"/>
          </ac:picMkLst>
        </pc:picChg>
      </pc:sldChg>
      <pc:sldChg chg="modSp">
        <pc:chgData name="Lilian BEAUGENDRE" userId="S::lilian.beaugendre@pimmsmediation.fr::c6f6bbe8-3f71-4e49-8301-f768d77bb595" providerId="AD" clId="Web-{3C338403-09FC-B63B-774B-E72CE43145C6}" dt="2024-08-19T07:49:10.802" v="50" actId="20577"/>
        <pc:sldMkLst>
          <pc:docMk/>
          <pc:sldMk cId="214062529" sldId="317"/>
        </pc:sldMkLst>
        <pc:spChg chg="mod">
          <ac:chgData name="Lilian BEAUGENDRE" userId="S::lilian.beaugendre@pimmsmediation.fr::c6f6bbe8-3f71-4e49-8301-f768d77bb595" providerId="AD" clId="Web-{3C338403-09FC-B63B-774B-E72CE43145C6}" dt="2024-08-19T07:49:10.802" v="50" actId="20577"/>
          <ac:spMkLst>
            <pc:docMk/>
            <pc:sldMk cId="214062529" sldId="317"/>
            <ac:spMk id="16" creationId="{24C1603B-3472-776D-2655-A0CB3FE381BE}"/>
          </ac:spMkLst>
        </pc:spChg>
        <pc:picChg chg="mod">
          <ac:chgData name="Lilian BEAUGENDRE" userId="S::lilian.beaugendre@pimmsmediation.fr::c6f6bbe8-3f71-4e49-8301-f768d77bb595" providerId="AD" clId="Web-{3C338403-09FC-B63B-774B-E72CE43145C6}" dt="2024-08-19T07:27:25.777" v="4" actId="1076"/>
          <ac:picMkLst>
            <pc:docMk/>
            <pc:sldMk cId="214062529" sldId="317"/>
            <ac:picMk id="2" creationId="{75FC328A-E8AA-8302-9535-E02B7A9AB980}"/>
          </ac:picMkLst>
        </pc:picChg>
      </pc:sldChg>
      <pc:sldChg chg="modSp">
        <pc:chgData name="Lilian BEAUGENDRE" userId="S::lilian.beaugendre@pimmsmediation.fr::c6f6bbe8-3f71-4e49-8301-f768d77bb595" providerId="AD" clId="Web-{3C338403-09FC-B63B-774B-E72CE43145C6}" dt="2024-08-19T07:49:22.599" v="51" actId="20577"/>
        <pc:sldMkLst>
          <pc:docMk/>
          <pc:sldMk cId="2526216665" sldId="318"/>
        </pc:sldMkLst>
        <pc:spChg chg="mod">
          <ac:chgData name="Lilian BEAUGENDRE" userId="S::lilian.beaugendre@pimmsmediation.fr::c6f6bbe8-3f71-4e49-8301-f768d77bb595" providerId="AD" clId="Web-{3C338403-09FC-B63B-774B-E72CE43145C6}" dt="2024-08-19T07:49:22.599" v="51" actId="20577"/>
          <ac:spMkLst>
            <pc:docMk/>
            <pc:sldMk cId="2526216665" sldId="318"/>
            <ac:spMk id="16" creationId="{24C1603B-3472-776D-2655-A0CB3FE381BE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49:48.302" v="55" actId="20577"/>
        <pc:sldMkLst>
          <pc:docMk/>
          <pc:sldMk cId="3711076090" sldId="320"/>
        </pc:sldMkLst>
        <pc:spChg chg="mod">
          <ac:chgData name="Lilian BEAUGENDRE" userId="S::lilian.beaugendre@pimmsmediation.fr::c6f6bbe8-3f71-4e49-8301-f768d77bb595" providerId="AD" clId="Web-{3C338403-09FC-B63B-774B-E72CE43145C6}" dt="2024-08-19T07:49:48.302" v="55" actId="20577"/>
          <ac:spMkLst>
            <pc:docMk/>
            <pc:sldMk cId="3711076090" sldId="320"/>
            <ac:spMk id="5" creationId="{ACAAE383-AA63-015F-BB96-4B0591C4D5BB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49:53.740" v="56" actId="20577"/>
        <pc:sldMkLst>
          <pc:docMk/>
          <pc:sldMk cId="744591523" sldId="321"/>
        </pc:sldMkLst>
        <pc:spChg chg="mod">
          <ac:chgData name="Lilian BEAUGENDRE" userId="S::lilian.beaugendre@pimmsmediation.fr::c6f6bbe8-3f71-4e49-8301-f768d77bb595" providerId="AD" clId="Web-{3C338403-09FC-B63B-774B-E72CE43145C6}" dt="2024-08-19T07:49:53.740" v="56" actId="20577"/>
          <ac:spMkLst>
            <pc:docMk/>
            <pc:sldMk cId="744591523" sldId="321"/>
            <ac:spMk id="5" creationId="{ACAAE383-AA63-015F-BB96-4B0591C4D5BB}"/>
          </ac:spMkLst>
        </pc:spChg>
      </pc:sldChg>
      <pc:sldChg chg="modSp">
        <pc:chgData name="Lilian BEAUGENDRE" userId="S::lilian.beaugendre@pimmsmediation.fr::c6f6bbe8-3f71-4e49-8301-f768d77bb595" providerId="AD" clId="Web-{3C338403-09FC-B63B-774B-E72CE43145C6}" dt="2024-08-19T07:50:15.209" v="58" actId="20577"/>
        <pc:sldMkLst>
          <pc:docMk/>
          <pc:sldMk cId="2089399256" sldId="322"/>
        </pc:sldMkLst>
        <pc:spChg chg="mod">
          <ac:chgData name="Lilian BEAUGENDRE" userId="S::lilian.beaugendre@pimmsmediation.fr::c6f6bbe8-3f71-4e49-8301-f768d77bb595" providerId="AD" clId="Web-{3C338403-09FC-B63B-774B-E72CE43145C6}" dt="2024-08-19T07:50:15.209" v="58" actId="20577"/>
          <ac:spMkLst>
            <pc:docMk/>
            <pc:sldMk cId="2089399256" sldId="322"/>
            <ac:spMk id="5" creationId="{ACAAE383-AA63-015F-BB96-4B0591C4D5BB}"/>
          </ac:spMkLst>
        </pc:spChg>
      </pc:sldChg>
    </pc:docChg>
  </pc:docChgLst>
  <pc:docChgLst>
    <pc:chgData name="Lilian BEAUGENDRE" userId="S::lilian.beaugendre@pimmsmediation.fr::c6f6bbe8-3f71-4e49-8301-f768d77bb595" providerId="AD" clId="Web-{8C8AA80E-D744-B1D8-E96B-394CF00794CB}"/>
    <pc:docChg chg="addSld modSld">
      <pc:chgData name="Lilian BEAUGENDRE" userId="S::lilian.beaugendre@pimmsmediation.fr::c6f6bbe8-3f71-4e49-8301-f768d77bb595" providerId="AD" clId="Web-{8C8AA80E-D744-B1D8-E96B-394CF00794CB}" dt="2024-07-23T09:28:36.702" v="1"/>
      <pc:docMkLst>
        <pc:docMk/>
      </pc:docMkLst>
      <pc:sldChg chg="addSp modSp add replId">
        <pc:chgData name="Lilian BEAUGENDRE" userId="S::lilian.beaugendre@pimmsmediation.fr::c6f6bbe8-3f71-4e49-8301-f768d77bb595" providerId="AD" clId="Web-{8C8AA80E-D744-B1D8-E96B-394CF00794CB}" dt="2024-07-23T09:28:36.702" v="1"/>
        <pc:sldMkLst>
          <pc:docMk/>
          <pc:sldMk cId="2413621409" sldId="270"/>
        </pc:sldMkLst>
        <pc:picChg chg="add mod">
          <ac:chgData name="Lilian BEAUGENDRE" userId="S::lilian.beaugendre@pimmsmediation.fr::c6f6bbe8-3f71-4e49-8301-f768d77bb595" providerId="AD" clId="Web-{8C8AA80E-D744-B1D8-E96B-394CF00794CB}" dt="2024-07-23T09:28:36.702" v="1"/>
          <ac:picMkLst>
            <pc:docMk/>
            <pc:sldMk cId="2413621409" sldId="270"/>
            <ac:picMk id="8" creationId="{27FF0F14-22B5-1745-C1F3-B731B9E0EA13}"/>
          </ac:picMkLst>
        </pc:picChg>
      </pc:sldChg>
    </pc:docChg>
  </pc:docChgLst>
</pc:chgInfo>
</file>

<file path=ppt/comments/modernComment_129_518392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0E62A6-12F1-4D56-8C4B-CA439062CEC4}" authorId="{D0EF2B51-1607-4654-1C34-EB83612D6A7E}" created="2024-08-19T07:29:24.029">
    <pc:sldMkLst xmlns:pc="http://schemas.microsoft.com/office/powerpoint/2013/main/command">
      <pc:docMk/>
      <pc:sldMk cId="1367577266" sldId="297"/>
    </pc:sldMkLst>
    <p188:txBody>
      <a:bodyPr/>
      <a:lstStyle/>
      <a:p>
        <a:r>
          <a:rPr lang="fr-FR"/>
          <a:t>ça bug moi quand j'avance ou recule sur cette diapo. Ca reste bloqué</a:t>
        </a:r>
      </a:p>
    </p188:txBody>
  </p188:cm>
</p188:cmLst>
</file>

<file path=ppt/comments/modernComment_13C_735EFD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BBC5B7-3CC9-46DB-8A77-45E71C8A7D42}" authorId="{D0EF2B51-1607-4654-1C34-EB83612D6A7E}" created="2024-08-19T07:30:06.218">
    <pc:sldMkLst xmlns:pc="http://schemas.microsoft.com/office/powerpoint/2013/main/command">
      <pc:docMk/>
      <pc:sldMk cId="1935605212" sldId="316"/>
    </pc:sldMkLst>
    <p188:txBody>
      <a:bodyPr/>
      <a:lstStyle/>
      <a:p>
        <a:r>
          <a:rPr lang="fr-FR"/>
          <a:t>Quand je passe de la diapo précédente à celle-ci. Il y a un bout de page qui apparaît très vite fait en bas à droite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68C82528-4449-5F45-BE8A-2EF73C0617A3}"/>
              </a:ext>
            </a:extLst>
          </p:cNvPr>
          <p:cNvGrpSpPr/>
          <p:nvPr userDrawn="1"/>
        </p:nvGrpSpPr>
        <p:grpSpPr>
          <a:xfrm>
            <a:off x="7188356" y="-1305182"/>
            <a:ext cx="5003644" cy="6858000"/>
            <a:chOff x="7872759" y="-1425717"/>
            <a:chExt cx="4319240" cy="59199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50BF7C1-F12E-3A4B-A2EF-545ED247DB3C}"/>
                </a:ext>
              </a:extLst>
            </p:cNvPr>
            <p:cNvGrpSpPr/>
            <p:nvPr/>
          </p:nvGrpSpPr>
          <p:grpSpPr>
            <a:xfrm>
              <a:off x="7872759" y="733902"/>
              <a:ext cx="4319239" cy="2701271"/>
              <a:chOff x="7805177" y="691636"/>
              <a:chExt cx="4386822" cy="2743538"/>
            </a:xfrm>
          </p:grpSpPr>
          <p:sp>
            <p:nvSpPr>
              <p:cNvPr id="10" name="Rectangle : avec coins arrondis en haut 9">
                <a:extLst>
                  <a:ext uri="{FF2B5EF4-FFF2-40B4-BE49-F238E27FC236}">
                    <a16:creationId xmlns:a16="http://schemas.microsoft.com/office/drawing/2014/main" id="{0075DA44-77E9-454D-9593-08CD4118139D}"/>
                  </a:ext>
                </a:extLst>
              </p:cNvPr>
              <p:cNvSpPr/>
              <p:nvPr/>
            </p:nvSpPr>
            <p:spPr>
              <a:xfrm>
                <a:off x="9998588" y="691636"/>
                <a:ext cx="2193411" cy="274353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rgbClr val="FF7B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C8AFF"/>
                  </a:solidFill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C24A5715-D7ED-324F-89BD-F1BA169BC0F5}"/>
                  </a:ext>
                </a:extLst>
              </p:cNvPr>
              <p:cNvSpPr/>
              <p:nvPr/>
            </p:nvSpPr>
            <p:spPr>
              <a:xfrm>
                <a:off x="7805177" y="691636"/>
                <a:ext cx="2193411" cy="2193411"/>
              </a:xfrm>
              <a:prstGeom prst="ellipse">
                <a:avLst/>
              </a:prstGeom>
              <a:noFill/>
              <a:ln>
                <a:solidFill>
                  <a:srgbClr val="35EC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24EAF35-F32F-7E41-9434-68E2E6E12CC3}"/>
                </a:ext>
              </a:extLst>
            </p:cNvPr>
            <p:cNvSpPr/>
            <p:nvPr/>
          </p:nvSpPr>
          <p:spPr>
            <a:xfrm>
              <a:off x="10032379" y="-1425717"/>
              <a:ext cx="2159620" cy="2159619"/>
            </a:xfrm>
            <a:prstGeom prst="ellipse">
              <a:avLst/>
            </a:prstGeom>
            <a:solidFill>
              <a:srgbClr val="FF7BAC"/>
            </a:solidFill>
            <a:ln>
              <a:solidFill>
                <a:srgbClr val="FF7B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A1DB543-82FE-244F-9C34-25EDC7860F4A}"/>
                </a:ext>
              </a:extLst>
            </p:cNvPr>
            <p:cNvSpPr/>
            <p:nvPr/>
          </p:nvSpPr>
          <p:spPr>
            <a:xfrm rot="10800000">
              <a:off x="8796703" y="3429000"/>
              <a:ext cx="1235676" cy="1065238"/>
            </a:xfrm>
            <a:prstGeom prst="triangle">
              <a:avLst>
                <a:gd name="adj" fmla="val 0"/>
              </a:avLst>
            </a:prstGeom>
            <a:solidFill>
              <a:srgbClr val="C4F9DD"/>
            </a:solidFill>
            <a:ln>
              <a:solidFill>
                <a:srgbClr val="C4F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A3FCA453-9D8E-CD45-B813-7241AABCA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60000" cy="1111770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CD5B8FE-EF64-FB4D-87DF-A5DB33D84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6445795"/>
            <a:ext cx="6962028" cy="307181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50" b="0" i="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fr-FR">
                <a:cs typeface="Calibri" panose="020F0502020204030204" pitchFamily="34" charset="0"/>
              </a:rPr>
              <a:t>Date – Version Rédigé par XX et Validé par XX – VILLE – TITRE DE LA PRÉSENTATION </a:t>
            </a:r>
            <a:endParaRPr lang="fr-FR"/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321B7336-EDA6-7345-A0FA-9FAE0FDD0E1C}"/>
              </a:ext>
            </a:extLst>
          </p:cNvPr>
          <p:cNvSpPr/>
          <p:nvPr userDrawn="1"/>
        </p:nvSpPr>
        <p:spPr>
          <a:xfrm rot="16200000">
            <a:off x="11445875" y="6149976"/>
            <a:ext cx="301625" cy="6635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C8AFF">
              <a:alpha val="8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C8AFF"/>
              </a:solidFill>
            </a:endParaRPr>
          </a:p>
        </p:txBody>
      </p:sp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59261533-C8FA-7943-BA5B-9C87DCD1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62967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A92AB38-7BAB-4941-8EE2-BD574A3E31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4777366C-4585-8344-9506-6C8F1D2E5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578" y="1557485"/>
            <a:ext cx="10531322" cy="747833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58B4A2E3-4F28-7440-9A54-0D70F783F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1659" y="302215"/>
            <a:ext cx="415884" cy="307181"/>
          </a:xfrm>
        </p:spPr>
        <p:txBody>
          <a:bodyPr lIns="0" rIns="72000" anchor="t" anchorCtr="0">
            <a:noAutofit/>
          </a:bodyPr>
          <a:lstStyle>
            <a:lvl1pPr marL="0" indent="0" algn="r">
              <a:buNone/>
              <a:defRPr sz="14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50" b="0" i="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fr-FR">
                <a:cs typeface="Calibri" panose="020F0502020204030204" pitchFamily="34" charset="0"/>
              </a:rPr>
              <a:t>01</a:t>
            </a:r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4B8773-9810-D54D-87F7-04E465C6D5ED}"/>
              </a:ext>
            </a:extLst>
          </p:cNvPr>
          <p:cNvCxnSpPr/>
          <p:nvPr userDrawn="1"/>
        </p:nvCxnSpPr>
        <p:spPr>
          <a:xfrm>
            <a:off x="9851270" y="426913"/>
            <a:ext cx="72000" cy="0"/>
          </a:xfrm>
          <a:prstGeom prst="line">
            <a:avLst/>
          </a:prstGeom>
          <a:ln w="15875">
            <a:solidFill>
              <a:srgbClr val="35E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ECF3CAE8-A3C2-1A41-9FDA-C8F82849F5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49020" y="302214"/>
            <a:ext cx="1979455" cy="675489"/>
          </a:xfrm>
        </p:spPr>
        <p:txBody>
          <a:bodyPr lIns="72000" anchor="t" anchorCtr="0">
            <a:no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50" b="0" i="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0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fr-FR">
                <a:cs typeface="Calibri" panose="020F0502020204030204" pitchFamily="34" charset="0"/>
              </a:rPr>
              <a:t>Le titre de la partie</a:t>
            </a:r>
            <a:endParaRPr lang="fr-FR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18B401E-96B1-1840-8CAA-11B0994B67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8895" y="2397701"/>
            <a:ext cx="9560688" cy="36496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microsoft.com/office/2018/10/relationships/comments" Target="../comments/modernComment_129_518392B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8/10/relationships/comments" Target="../comments/modernComment_13C_735EFDDC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009C2AB-D245-7639-4532-A6B32C32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9548" cy="1137963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EBF3E2B-5839-7DC8-4E71-2829D381C6FB}"/>
              </a:ext>
            </a:extLst>
          </p:cNvPr>
          <p:cNvSpPr txBox="1">
            <a:spLocks/>
          </p:cNvSpPr>
          <p:nvPr/>
        </p:nvSpPr>
        <p:spPr>
          <a:xfrm>
            <a:off x="540880" y="1537923"/>
            <a:ext cx="6014273" cy="2766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600" b="1">
                <a:ln w="28575">
                  <a:solidFill>
                    <a:schemeClr val="bg1"/>
                  </a:solidFill>
                </a:ln>
                <a:solidFill>
                  <a:srgbClr val="FE7BAB"/>
                </a:solidFill>
                <a:latin typeface="Poppins"/>
                <a:cs typeface="Poppins"/>
              </a:rPr>
              <a:t>LA NAVIGATION SUR INTERNET</a:t>
            </a:r>
            <a:endParaRPr lang="fr-FR" sz="6600" b="1">
              <a:ln w="28575">
                <a:solidFill>
                  <a:prstClr val="white"/>
                </a:solidFill>
              </a:ln>
              <a:solidFill>
                <a:srgbClr val="FE7BAB"/>
              </a:solidFill>
              <a:latin typeface="Poppins"/>
              <a:cs typeface="Poppins"/>
            </a:endParaRPr>
          </a:p>
        </p:txBody>
      </p:sp>
      <p:pic>
        <p:nvPicPr>
          <p:cNvPr id="8" name="Image 7" descr="Une image contenant Graphique, clipart, capture d’écran, cercle&#10;&#10;Description générée automatiquement">
            <a:extLst>
              <a:ext uri="{FF2B5EF4-FFF2-40B4-BE49-F238E27FC236}">
                <a16:creationId xmlns:a16="http://schemas.microsoft.com/office/drawing/2014/main" id="{A6063D79-6E07-CE0F-B884-258D1C4E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80" y="1338384"/>
            <a:ext cx="5110041" cy="5138616"/>
          </a:xfrm>
          <a:prstGeom prst="rect">
            <a:avLst/>
          </a:prstGeom>
        </p:spPr>
      </p:pic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F6DE2C4B-0CED-ABB2-3B2F-1FD2C6224B56}"/>
              </a:ext>
            </a:extLst>
          </p:cNvPr>
          <p:cNvSpPr/>
          <p:nvPr/>
        </p:nvSpPr>
        <p:spPr>
          <a:xfrm>
            <a:off x="-4827465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DBAB65B-624D-663F-13FE-EB581831A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3451" y="298215"/>
            <a:ext cx="4210050" cy="1511535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C0C2A29-9B88-D571-0826-5A2B74F81411}"/>
              </a:ext>
            </a:extLst>
          </p:cNvPr>
          <p:cNvSpPr/>
          <p:nvPr/>
        </p:nvSpPr>
        <p:spPr>
          <a:xfrm>
            <a:off x="-5024247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4B17777A-F949-A2D3-418E-CA758B1E7D4B}"/>
              </a:ext>
            </a:extLst>
          </p:cNvPr>
          <p:cNvSpPr txBox="1"/>
          <p:nvPr/>
        </p:nvSpPr>
        <p:spPr>
          <a:xfrm>
            <a:off x="12279923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 QU'EST-CE QUE C'EST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NAVIGATEUR ET MOTEUR DE RECHERCHE</a:t>
            </a:r>
            <a:endParaRPr lang="fr-FR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31466CCB-AB80-100E-2499-5E4104F09CEA}"/>
              </a:ext>
            </a:extLst>
          </p:cNvPr>
          <p:cNvSpPr txBox="1"/>
          <p:nvPr/>
        </p:nvSpPr>
        <p:spPr>
          <a:xfrm>
            <a:off x="-5193630" y="3354886"/>
            <a:ext cx="473674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NAVIGATEUR WEB</a:t>
            </a:r>
          </a:p>
        </p:txBody>
      </p:sp>
      <p:pic>
        <p:nvPicPr>
          <p:cNvPr id="10" name="Image 9" descr="Une image contenant créativité, Graphique, Caractère coloré, clipart&#10;&#10;Description générée automatiquement">
            <a:extLst>
              <a:ext uri="{FF2B5EF4-FFF2-40B4-BE49-F238E27FC236}">
                <a16:creationId xmlns:a16="http://schemas.microsoft.com/office/drawing/2014/main" id="{A57C0BAC-1740-CA57-99E5-34A2821CC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7000" y="5182174"/>
            <a:ext cx="1447800" cy="1506415"/>
          </a:xfrm>
          <a:prstGeom prst="rect">
            <a:avLst/>
          </a:prstGeom>
        </p:spPr>
      </p:pic>
      <p:pic>
        <p:nvPicPr>
          <p:cNvPr id="12" name="Image 11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3C59CB13-2255-B65B-751D-433C10C8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28845" y="4097791"/>
            <a:ext cx="1428261" cy="1330569"/>
          </a:xfrm>
          <a:prstGeom prst="rect">
            <a:avLst/>
          </a:prstGeom>
        </p:spPr>
      </p:pic>
      <p:pic>
        <p:nvPicPr>
          <p:cNvPr id="14" name="Image 13" descr="Une image contenant cercle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040EA326-F393-1215-B9B3-43A4C773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87246" y="4097216"/>
            <a:ext cx="1301262" cy="133056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F2F3833-9B32-20AC-445C-5EF8BED3ECEB}"/>
              </a:ext>
            </a:extLst>
          </p:cNvPr>
          <p:cNvSpPr txBox="1"/>
          <p:nvPr/>
        </p:nvSpPr>
        <p:spPr>
          <a:xfrm>
            <a:off x="107462" y="2220406"/>
            <a:ext cx="96500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navigateur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 est un programme que tu utilises pour aller sur Internet, comme Chrome ou Firefox, tandis qu'un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moteur de recherche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, comme Google ou Bing, est un site web qui t'aide à trouver des informations sur Internet.</a:t>
            </a:r>
            <a:r>
              <a:rPr lang="fr-FR" sz="1800" b="0" i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4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NAVIGATEUR ET MOTEUR DE RECHERCHE</a:t>
            </a:r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4E5B570F-02FA-CD6C-035A-589B40CA8E23}"/>
              </a:ext>
            </a:extLst>
          </p:cNvPr>
          <p:cNvSpPr txBox="1"/>
          <p:nvPr/>
        </p:nvSpPr>
        <p:spPr>
          <a:xfrm>
            <a:off x="159908" y="3286501"/>
            <a:ext cx="473674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NAVIGATEUR WEB</a:t>
            </a: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17D2D5AE-32E7-1A53-778A-D3E54CFACDA2}"/>
              </a:ext>
            </a:extLst>
          </p:cNvPr>
          <p:cNvSpPr txBox="1"/>
          <p:nvPr/>
        </p:nvSpPr>
        <p:spPr>
          <a:xfrm>
            <a:off x="12281586" y="2791309"/>
            <a:ext cx="6111191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MOTEURS</a:t>
            </a:r>
          </a:p>
          <a:p>
            <a:pPr algn="ctr"/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 DE RECHERCHES   </a:t>
            </a:r>
          </a:p>
        </p:txBody>
      </p:sp>
      <p:pic>
        <p:nvPicPr>
          <p:cNvPr id="12" name="Image 11" descr="Une image contenant Graphique, graphisme, cercle, clipart&#10;&#10;Description générée automatiquement">
            <a:extLst>
              <a:ext uri="{FF2B5EF4-FFF2-40B4-BE49-F238E27FC236}">
                <a16:creationId xmlns:a16="http://schemas.microsoft.com/office/drawing/2014/main" id="{FB6CDB37-F359-08D5-4031-911455A2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578" y="4092905"/>
            <a:ext cx="2032000" cy="1338385"/>
          </a:xfrm>
          <a:prstGeom prst="rect">
            <a:avLst/>
          </a:prstGeom>
        </p:spPr>
      </p:pic>
      <p:pic>
        <p:nvPicPr>
          <p:cNvPr id="14" name="Image 13" descr="Une image contenant créativité, Graphique, Caractère coloré, clipart&#10;&#10;Description générée automatiquement">
            <a:extLst>
              <a:ext uri="{FF2B5EF4-FFF2-40B4-BE49-F238E27FC236}">
                <a16:creationId xmlns:a16="http://schemas.microsoft.com/office/drawing/2014/main" id="{33D0F721-1FC7-F272-8BD8-9C7ED721A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38" y="5113789"/>
            <a:ext cx="1447800" cy="1506415"/>
          </a:xfrm>
          <a:prstGeom prst="rect">
            <a:avLst/>
          </a:prstGeom>
        </p:spPr>
      </p:pic>
      <p:pic>
        <p:nvPicPr>
          <p:cNvPr id="17" name="Image 16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00CF0ADE-C75A-E247-E0F2-6EC6334F9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93" y="4029406"/>
            <a:ext cx="1428261" cy="1330569"/>
          </a:xfrm>
          <a:prstGeom prst="rect">
            <a:avLst/>
          </a:prstGeom>
        </p:spPr>
      </p:pic>
      <p:pic>
        <p:nvPicPr>
          <p:cNvPr id="19" name="Image 18" descr="Une image contenant Graphique, Caractère coloré, cercle, graphisme&#10;&#10;Description générée automatiquement">
            <a:extLst>
              <a:ext uri="{FF2B5EF4-FFF2-40B4-BE49-F238E27FC236}">
                <a16:creationId xmlns:a16="http://schemas.microsoft.com/office/drawing/2014/main" id="{5A4011F1-8212-D048-BFAE-FE8128E77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5268" y="4014751"/>
            <a:ext cx="1096109" cy="1076570"/>
          </a:xfrm>
          <a:prstGeom prst="rect">
            <a:avLst/>
          </a:prstGeom>
        </p:spPr>
      </p:pic>
      <p:pic>
        <p:nvPicPr>
          <p:cNvPr id="11" name="Image 10" descr="Une image contenant Graphique, logo, graphisme, Bleu électrique&#10;&#10;Description générée automatiquement">
            <a:extLst>
              <a:ext uri="{FF2B5EF4-FFF2-40B4-BE49-F238E27FC236}">
                <a16:creationId xmlns:a16="http://schemas.microsoft.com/office/drawing/2014/main" id="{59956E0D-6F2E-54AF-5684-D8D07F205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5834" y="5351096"/>
            <a:ext cx="692639" cy="1030654"/>
          </a:xfrm>
          <a:prstGeom prst="rect">
            <a:avLst/>
          </a:prstGeom>
        </p:spPr>
      </p:pic>
      <p:pic>
        <p:nvPicPr>
          <p:cNvPr id="7" name="Image 6" descr="Une image contenant cercle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15455FD4-6B51-867E-2EFC-340E78566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292" y="4028831"/>
            <a:ext cx="1301262" cy="13305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D42E781-95DA-BECF-CEF9-1A43F942C827}"/>
              </a:ext>
            </a:extLst>
          </p:cNvPr>
          <p:cNvSpPr txBox="1"/>
          <p:nvPr/>
        </p:nvSpPr>
        <p:spPr>
          <a:xfrm>
            <a:off x="107462" y="2220406"/>
            <a:ext cx="96500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navigateur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 est un programme que tu utilises pour aller sur Internet, comme Chrome ou Firefox, tandis qu'un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moteur de recherche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, comme Google ou Bing, est un site web qui t'aide à trouver des informations sur Internet.</a:t>
            </a:r>
            <a:r>
              <a:rPr lang="fr-FR" sz="1800" b="0" i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1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NAVIGATEUR ET MOTEUR DE RECHERCHE</a:t>
            </a:r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4E5B570F-02FA-CD6C-035A-589B40CA8E23}"/>
              </a:ext>
            </a:extLst>
          </p:cNvPr>
          <p:cNvSpPr txBox="1"/>
          <p:nvPr/>
        </p:nvSpPr>
        <p:spPr>
          <a:xfrm>
            <a:off x="159908" y="3286501"/>
            <a:ext cx="473674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NAVIGATEUR WEB</a:t>
            </a: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17D2D5AE-32E7-1A53-778A-D3E54CFACDA2}"/>
              </a:ext>
            </a:extLst>
          </p:cNvPr>
          <p:cNvSpPr txBox="1"/>
          <p:nvPr/>
        </p:nvSpPr>
        <p:spPr>
          <a:xfrm>
            <a:off x="6674048" y="3045309"/>
            <a:ext cx="6111191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MOTEURS</a:t>
            </a:r>
          </a:p>
          <a:p>
            <a:pPr algn="ctr"/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 DE RECHERCHES   </a:t>
            </a:r>
          </a:p>
        </p:txBody>
      </p:sp>
      <p:pic>
        <p:nvPicPr>
          <p:cNvPr id="12" name="Image 11" descr="Une image contenant Graphique, graphisme, cercle, clipart&#10;&#10;Description générée automatiquement">
            <a:extLst>
              <a:ext uri="{FF2B5EF4-FFF2-40B4-BE49-F238E27FC236}">
                <a16:creationId xmlns:a16="http://schemas.microsoft.com/office/drawing/2014/main" id="{FB6CDB37-F359-08D5-4031-911455A2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039" y="4346905"/>
            <a:ext cx="2032000" cy="1338385"/>
          </a:xfrm>
          <a:prstGeom prst="rect">
            <a:avLst/>
          </a:prstGeom>
        </p:spPr>
      </p:pic>
      <p:pic>
        <p:nvPicPr>
          <p:cNvPr id="14" name="Image 13" descr="Une image contenant créativité, Graphique, Caractère coloré, clipart&#10;&#10;Description générée automatiquement">
            <a:extLst>
              <a:ext uri="{FF2B5EF4-FFF2-40B4-BE49-F238E27FC236}">
                <a16:creationId xmlns:a16="http://schemas.microsoft.com/office/drawing/2014/main" id="{33D0F721-1FC7-F272-8BD8-9C7ED721A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38" y="5113789"/>
            <a:ext cx="1447800" cy="1506415"/>
          </a:xfrm>
          <a:prstGeom prst="rect">
            <a:avLst/>
          </a:prstGeom>
        </p:spPr>
      </p:pic>
      <p:pic>
        <p:nvPicPr>
          <p:cNvPr id="17" name="Image 16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00CF0ADE-C75A-E247-E0F2-6EC6334F9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93" y="4029406"/>
            <a:ext cx="1428261" cy="1330569"/>
          </a:xfrm>
          <a:prstGeom prst="rect">
            <a:avLst/>
          </a:prstGeom>
        </p:spPr>
      </p:pic>
      <p:pic>
        <p:nvPicPr>
          <p:cNvPr id="19" name="Image 18" descr="Une image contenant Graphique, Caractère coloré, cercle, graphisme&#10;&#10;Description générée automatiquement">
            <a:extLst>
              <a:ext uri="{FF2B5EF4-FFF2-40B4-BE49-F238E27FC236}">
                <a16:creationId xmlns:a16="http://schemas.microsoft.com/office/drawing/2014/main" id="{5A4011F1-8212-D048-BFAE-FE8128E77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730" y="4268751"/>
            <a:ext cx="1096109" cy="1076570"/>
          </a:xfrm>
          <a:prstGeom prst="rect">
            <a:avLst/>
          </a:prstGeom>
        </p:spPr>
      </p:pic>
      <p:pic>
        <p:nvPicPr>
          <p:cNvPr id="11" name="Image 10" descr="Une image contenant Graphique, logo, graphisme, Bleu électrique&#10;&#10;Description générée automatiquement">
            <a:extLst>
              <a:ext uri="{FF2B5EF4-FFF2-40B4-BE49-F238E27FC236}">
                <a16:creationId xmlns:a16="http://schemas.microsoft.com/office/drawing/2014/main" id="{59956E0D-6F2E-54AF-5684-D8D07F205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8296" y="5605096"/>
            <a:ext cx="692639" cy="1030654"/>
          </a:xfrm>
          <a:prstGeom prst="rect">
            <a:avLst/>
          </a:prstGeom>
        </p:spPr>
      </p:pic>
      <p:pic>
        <p:nvPicPr>
          <p:cNvPr id="7" name="Image 6" descr="Une image contenant cercle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15455FD4-6B51-867E-2EFC-340E78566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292" y="4028831"/>
            <a:ext cx="1301262" cy="13305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670F244-78A7-B61B-8CB2-304AFE52ACAC}"/>
              </a:ext>
            </a:extLst>
          </p:cNvPr>
          <p:cNvSpPr txBox="1"/>
          <p:nvPr/>
        </p:nvSpPr>
        <p:spPr>
          <a:xfrm>
            <a:off x="107462" y="2220406"/>
            <a:ext cx="96500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navigateur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 est un programme que tu utilises pour aller sur Internet, comme Chrome ou Firefox, tandis qu'un </a:t>
            </a:r>
            <a:r>
              <a:rPr lang="fr-FR" sz="1800" b="1" i="0" u="none" strike="noStrike" baseline="0">
                <a:solidFill>
                  <a:srgbClr val="FE7BAB"/>
                </a:solidFill>
                <a:latin typeface="Poppins"/>
                <a:ea typeface="Poppins"/>
                <a:cs typeface="Poppins"/>
              </a:rPr>
              <a:t>moteur de recherche</a:t>
            </a:r>
            <a:r>
              <a:rPr lang="fr-FR" sz="1800" b="1" i="0" u="none" strike="noStrike" baseline="0">
                <a:solidFill>
                  <a:srgbClr val="5C8AFF"/>
                </a:solidFill>
                <a:latin typeface="Poppins"/>
                <a:ea typeface="Poppins"/>
                <a:cs typeface="Poppins"/>
              </a:rPr>
              <a:t>, comme Google ou Bing, est un site web qui t'aide à trouver des informations sur Internet.</a:t>
            </a:r>
            <a:r>
              <a:rPr lang="fr-FR" sz="1800" b="0" i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​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3AD84F-020C-3C94-B49D-49F71986DD25}"/>
              </a:ext>
            </a:extLst>
          </p:cNvPr>
          <p:cNvSpPr txBox="1"/>
          <p:nvPr/>
        </p:nvSpPr>
        <p:spPr>
          <a:xfrm>
            <a:off x="-4733479" y="2231612"/>
            <a:ext cx="45961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Double cliquez 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sur le 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navigateur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que vous souhaitez afin de l'ouvrir</a:t>
            </a:r>
            <a:endParaRPr lang="fr-FR" sz="2400"/>
          </a:p>
        </p:txBody>
      </p:sp>
      <p:sp>
        <p:nvSpPr>
          <p:cNvPr id="8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-1139208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</p:spTree>
    <p:extLst>
      <p:ext uri="{BB962C8B-B14F-4D97-AF65-F5344CB8AC3E}">
        <p14:creationId xmlns:p14="http://schemas.microsoft.com/office/powerpoint/2010/main" val="1101253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NAVIGATEUR ET MOTEUR DE RECHERCHE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3AD84F-020C-3C94-B49D-49F71986DD25}"/>
              </a:ext>
            </a:extLst>
          </p:cNvPr>
          <p:cNvSpPr txBox="1"/>
          <p:nvPr/>
        </p:nvSpPr>
        <p:spPr>
          <a:xfrm>
            <a:off x="-4733479" y="2231612"/>
            <a:ext cx="45961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Double cliquez 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sur le 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navigateur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que vous souhaitez afin de l'ouvrir</a:t>
            </a:r>
            <a:endParaRPr lang="fr-FR" sz="2400"/>
          </a:p>
        </p:txBody>
      </p:sp>
      <p:sp>
        <p:nvSpPr>
          <p:cNvPr id="8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-1139208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</p:spTree>
    <p:extLst>
      <p:ext uri="{BB962C8B-B14F-4D97-AF65-F5344CB8AC3E}">
        <p14:creationId xmlns:p14="http://schemas.microsoft.com/office/powerpoint/2010/main" val="208350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503759" y="2376755"/>
            <a:ext cx="45961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Double cliquez 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sur le 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navigateur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que vous souhaitez afin de l'ouvrir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3621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0E84F50E-6DBA-84A5-16A6-313607E7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8" y="4039714"/>
            <a:ext cx="246530" cy="127004"/>
          </a:xfrm>
          <a:prstGeom prst="rect">
            <a:avLst/>
          </a:prstGeom>
        </p:spPr>
      </p:pic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FF0F14-22B5-1745-C1F3-B731B9E0E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0" r="47133" b="-38"/>
          <a:stretch/>
        </p:blipFill>
        <p:spPr>
          <a:xfrm>
            <a:off x="7160559" y="1481009"/>
            <a:ext cx="5034220" cy="5377495"/>
          </a:xfrm>
          <a:prstGeom prst="rect">
            <a:avLst/>
          </a:prstGeom>
        </p:spPr>
      </p:pic>
      <p:pic>
        <p:nvPicPr>
          <p:cNvPr id="9" name="Image 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739AB52-48C1-FDFC-DAF2-9006E401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419" y="2680197"/>
            <a:ext cx="573742" cy="5849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503759" y="2376755"/>
            <a:ext cx="45961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Double cliquez 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sur le 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navigateur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que vous souhaitez afin de l'ouvrir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163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00244"/>
            <a:ext cx="9256059" cy="48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00244"/>
            <a:ext cx="9256059" cy="4844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3C6C17-43FF-7802-C2B8-5E0F2E747A7E}"/>
              </a:ext>
            </a:extLst>
          </p:cNvPr>
          <p:cNvSpPr txBox="1"/>
          <p:nvPr/>
        </p:nvSpPr>
        <p:spPr>
          <a:xfrm>
            <a:off x="324464" y="4225724"/>
            <a:ext cx="247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...et on y trouve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A9266A-D733-DF16-D0E0-E6B552DB59AB}"/>
              </a:ext>
            </a:extLst>
          </p:cNvPr>
          <p:cNvSpPr txBox="1"/>
          <p:nvPr/>
        </p:nvSpPr>
        <p:spPr>
          <a:xfrm>
            <a:off x="-2689919" y="3183577"/>
            <a:ext cx="2478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la barre d'URL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9C3CC8-2762-FDE0-F59E-45E6185943C8}"/>
              </a:ext>
            </a:extLst>
          </p:cNvPr>
          <p:cNvSpPr txBox="1"/>
          <p:nvPr/>
        </p:nvSpPr>
        <p:spPr>
          <a:xfrm>
            <a:off x="12550081" y="3418901"/>
            <a:ext cx="29265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la barre de recherche</a:t>
            </a:r>
            <a:endParaRPr lang="fr-FR"/>
          </a:p>
        </p:txBody>
      </p:sp>
      <p:pic>
        <p:nvPicPr>
          <p:cNvPr id="10" name="Image 9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88C7789F-C1E1-5293-4878-82F6BD08C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920000">
            <a:off x="-1058592" y="2667797"/>
            <a:ext cx="546847" cy="569259"/>
          </a:xfrm>
          <a:prstGeom prst="rect">
            <a:avLst/>
          </a:prstGeom>
        </p:spPr>
      </p:pic>
      <p:pic>
        <p:nvPicPr>
          <p:cNvPr id="11" name="Image 10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9D68FF56-8DAC-62A3-C8B3-B8B33DE8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14282261" y="4146973"/>
            <a:ext cx="546847" cy="5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00244"/>
            <a:ext cx="9256059" cy="48446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B0D558-428E-9AA0-C93A-D43BFB669462}"/>
              </a:ext>
            </a:extLst>
          </p:cNvPr>
          <p:cNvSpPr txBox="1"/>
          <p:nvPr/>
        </p:nvSpPr>
        <p:spPr>
          <a:xfrm>
            <a:off x="324464" y="4225724"/>
            <a:ext cx="247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...et on y trouve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3409C9-E195-1C1A-D1D6-6A68AD77F67D}"/>
              </a:ext>
            </a:extLst>
          </p:cNvPr>
          <p:cNvSpPr txBox="1"/>
          <p:nvPr/>
        </p:nvSpPr>
        <p:spPr>
          <a:xfrm>
            <a:off x="3428493" y="3004283"/>
            <a:ext cx="2478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la barre d'URL</a:t>
            </a: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34CD6F-7E77-4126-1AE6-A633A2F29DC8}"/>
              </a:ext>
            </a:extLst>
          </p:cNvPr>
          <p:cNvSpPr txBox="1"/>
          <p:nvPr/>
        </p:nvSpPr>
        <p:spPr>
          <a:xfrm>
            <a:off x="3618993" y="3833519"/>
            <a:ext cx="29265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la barre de recherche</a:t>
            </a:r>
            <a:endParaRPr lang="fr-FR"/>
          </a:p>
        </p:txBody>
      </p:sp>
      <p:pic>
        <p:nvPicPr>
          <p:cNvPr id="20" name="Image 19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98DE774F-67A1-2968-BDCD-7C794852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920000">
            <a:off x="5059820" y="2488503"/>
            <a:ext cx="546847" cy="569259"/>
          </a:xfrm>
          <a:prstGeom prst="rect">
            <a:avLst/>
          </a:prstGeom>
        </p:spPr>
      </p:pic>
      <p:pic>
        <p:nvPicPr>
          <p:cNvPr id="22" name="Image 21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66D7C50C-D714-AD18-B55A-8F95046D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5351173" y="4561591"/>
            <a:ext cx="546847" cy="5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5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00244"/>
            <a:ext cx="9256059" cy="48446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B0D558-428E-9AA0-C93A-D43BFB669462}"/>
              </a:ext>
            </a:extLst>
          </p:cNvPr>
          <p:cNvSpPr txBox="1"/>
          <p:nvPr/>
        </p:nvSpPr>
        <p:spPr>
          <a:xfrm>
            <a:off x="324464" y="4225724"/>
            <a:ext cx="247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...et on y trouve</a:t>
            </a:r>
            <a:endParaRPr lang="fr-FR"/>
          </a:p>
        </p:txBody>
      </p:sp>
      <p:pic>
        <p:nvPicPr>
          <p:cNvPr id="20" name="Image 19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98DE774F-67A1-2968-BDCD-7C794852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920000">
            <a:off x="5059820" y="2488503"/>
            <a:ext cx="546847" cy="569259"/>
          </a:xfrm>
          <a:prstGeom prst="rect">
            <a:avLst/>
          </a:prstGeom>
        </p:spPr>
      </p:pic>
      <p:pic>
        <p:nvPicPr>
          <p:cNvPr id="22" name="Image 21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66D7C50C-D714-AD18-B55A-8F95046D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5351173" y="4561591"/>
            <a:ext cx="546847" cy="5692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A8C591-362A-8623-8EFB-D9C327DFDDED}"/>
              </a:ext>
            </a:extLst>
          </p:cNvPr>
          <p:cNvSpPr txBox="1"/>
          <p:nvPr/>
        </p:nvSpPr>
        <p:spPr>
          <a:xfrm>
            <a:off x="3047493" y="3318047"/>
            <a:ext cx="3464399" cy="12115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Que j'écrive ma recherche ici ou là, c'est pareil</a:t>
            </a:r>
          </a:p>
        </p:txBody>
      </p:sp>
      <p:pic>
        <p:nvPicPr>
          <p:cNvPr id="9" name="Image 8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67D795D9-7C22-3B65-6E17-3B05D7B47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8336" y="5105399"/>
            <a:ext cx="894230" cy="8269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53F90FE-0EC9-F9D5-29A7-D3E9AC208663}"/>
              </a:ext>
            </a:extLst>
          </p:cNvPr>
          <p:cNvSpPr txBox="1"/>
          <p:nvPr/>
        </p:nvSpPr>
        <p:spPr>
          <a:xfrm>
            <a:off x="-4740596" y="5099782"/>
            <a:ext cx="36661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L'accès rapide aux sites souvent utilisés</a:t>
            </a:r>
          </a:p>
        </p:txBody>
      </p:sp>
    </p:spTree>
    <p:extLst>
      <p:ext uri="{BB962C8B-B14F-4D97-AF65-F5344CB8AC3E}">
        <p14:creationId xmlns:p14="http://schemas.microsoft.com/office/powerpoint/2010/main" val="182297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 QU'EST-CE QUE C'EST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285263" y="2095210"/>
            <a:ext cx="116234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Internet est un réseau mondial de millions d'ordinateurs et d'autres appareils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connectés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, qui permet d'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échanger 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des informations et d'accéder à divers services comme le web, le courrier électronique et les réseaux sociaux, chaque appareil étant identifié par une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adresse IP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 unique.</a:t>
            </a:r>
            <a:endParaRPr lang="fr-FR" b="1"/>
          </a:p>
        </p:txBody>
      </p:sp>
      <p:sp>
        <p:nvSpPr>
          <p:cNvPr id="8" name="ZoneTexte 16">
            <a:extLst>
              <a:ext uri="{FF2B5EF4-FFF2-40B4-BE49-F238E27FC236}">
                <a16:creationId xmlns:a16="http://schemas.microsoft.com/office/drawing/2014/main" id="{38577A51-29ED-A2F4-123A-9E3F7CE07819}"/>
              </a:ext>
            </a:extLst>
          </p:cNvPr>
          <p:cNvSpPr txBox="1"/>
          <p:nvPr/>
        </p:nvSpPr>
        <p:spPr>
          <a:xfrm>
            <a:off x="-6682154" y="3739358"/>
            <a:ext cx="459984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=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connexion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 12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2B850AEE-CF62-8F7D-BF81-0FCCC0570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01" b="315"/>
          <a:stretch/>
        </p:blipFill>
        <p:spPr>
          <a:xfrm>
            <a:off x="-2514111" y="3278228"/>
            <a:ext cx="1745199" cy="33422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709C60-EABF-8B07-432B-88B1A37353F9}"/>
              </a:ext>
            </a:extLst>
          </p:cNvPr>
          <p:cNvSpPr/>
          <p:nvPr/>
        </p:nvSpPr>
        <p:spPr>
          <a:xfrm>
            <a:off x="-1952625" y="4551646"/>
            <a:ext cx="1524000" cy="815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90B0F22E-0350-6C84-E076-234DDAF22A56}"/>
              </a:ext>
            </a:extLst>
          </p:cNvPr>
          <p:cNvSpPr txBox="1"/>
          <p:nvPr/>
        </p:nvSpPr>
        <p:spPr>
          <a:xfrm>
            <a:off x="-1958567" y="4659460"/>
            <a:ext cx="13377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32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11450"/>
            <a:ext cx="9256059" cy="48446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B0D558-428E-9AA0-C93A-D43BFB669462}"/>
              </a:ext>
            </a:extLst>
          </p:cNvPr>
          <p:cNvSpPr txBox="1"/>
          <p:nvPr/>
        </p:nvSpPr>
        <p:spPr>
          <a:xfrm>
            <a:off x="324464" y="4225724"/>
            <a:ext cx="247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...et on y trouve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8" name="Image 7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01BD5059-AF6F-F52E-AA5A-CA0256F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429" y="4746811"/>
            <a:ext cx="894230" cy="8269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090B36-9CD2-9085-91D5-355B117FED63}"/>
              </a:ext>
            </a:extLst>
          </p:cNvPr>
          <p:cNvSpPr txBox="1"/>
          <p:nvPr/>
        </p:nvSpPr>
        <p:spPr>
          <a:xfrm>
            <a:off x="2431169" y="4741194"/>
            <a:ext cx="36661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L'accès rapide aux sites souvent utilisés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B490B33-614C-2448-B91F-26E9E1510996}"/>
              </a:ext>
            </a:extLst>
          </p:cNvPr>
          <p:cNvSpPr txBox="1"/>
          <p:nvPr/>
        </p:nvSpPr>
        <p:spPr>
          <a:xfrm>
            <a:off x="3764669" y="8147782"/>
            <a:ext cx="1794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les favoris</a:t>
            </a:r>
          </a:p>
        </p:txBody>
      </p:sp>
      <p:pic>
        <p:nvPicPr>
          <p:cNvPr id="26" name="Image 25" descr="Une image contenant Graphique, symbole, Bleu électrique&#10;&#10;Description générée automatiquement">
            <a:extLst>
              <a:ext uri="{FF2B5EF4-FFF2-40B4-BE49-F238E27FC236}">
                <a16:creationId xmlns:a16="http://schemas.microsoft.com/office/drawing/2014/main" id="{2CE6269B-3386-E428-DE36-769929918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4248150" y="7340974"/>
            <a:ext cx="815789" cy="8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s'ouvre alors...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11450"/>
            <a:ext cx="9256059" cy="48446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B0D558-428E-9AA0-C93A-D43BFB669462}"/>
              </a:ext>
            </a:extLst>
          </p:cNvPr>
          <p:cNvSpPr txBox="1"/>
          <p:nvPr/>
        </p:nvSpPr>
        <p:spPr>
          <a:xfrm>
            <a:off x="324464" y="4225724"/>
            <a:ext cx="247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...et on y trouve</a:t>
            </a:r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548E50-651B-26B2-CCF4-DC2452A59033}"/>
              </a:ext>
            </a:extLst>
          </p:cNvPr>
          <p:cNvSpPr txBox="1"/>
          <p:nvPr/>
        </p:nvSpPr>
        <p:spPr>
          <a:xfrm>
            <a:off x="3719845" y="3609400"/>
            <a:ext cx="1794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les favoris</a:t>
            </a:r>
          </a:p>
        </p:txBody>
      </p:sp>
      <p:pic>
        <p:nvPicPr>
          <p:cNvPr id="17" name="Image 16" descr="Une image contenant Graphique, symbole, Bleu électrique&#10;&#10;Description générée automatiquement">
            <a:extLst>
              <a:ext uri="{FF2B5EF4-FFF2-40B4-BE49-F238E27FC236}">
                <a16:creationId xmlns:a16="http://schemas.microsoft.com/office/drawing/2014/main" id="{C2C5B83A-A63F-476E-FD30-63E131050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4203326" y="2802592"/>
            <a:ext cx="815789" cy="804583"/>
          </a:xfrm>
          <a:prstGeom prst="rect">
            <a:avLst/>
          </a:prstGeom>
        </p:spPr>
      </p:pic>
      <p:sp>
        <p:nvSpPr>
          <p:cNvPr id="8" name="ZoneTexte 16">
            <a:extLst>
              <a:ext uri="{FF2B5EF4-FFF2-40B4-BE49-F238E27FC236}">
                <a16:creationId xmlns:a16="http://schemas.microsoft.com/office/drawing/2014/main" id="{ED366F51-71D7-5E37-4A9E-21D6AD49685F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</p:spTree>
    <p:extLst>
      <p:ext uri="{BB962C8B-B14F-4D97-AF65-F5344CB8AC3E}">
        <p14:creationId xmlns:p14="http://schemas.microsoft.com/office/powerpoint/2010/main" val="12398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ZoneTexte 16">
            <a:extLst>
              <a:ext uri="{FF2B5EF4-FFF2-40B4-BE49-F238E27FC236}">
                <a16:creationId xmlns:a16="http://schemas.microsoft.com/office/drawing/2014/main" id="{BCFFBBDF-E3A7-5480-B64C-ABD81CD65C12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C'EST QUOI EXACTEMENT ?</a:t>
            </a:r>
          </a:p>
        </p:txBody>
      </p:sp>
      <p:pic>
        <p:nvPicPr>
          <p:cNvPr id="14" name="Image 13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14948BCC-3FCB-FAFE-BE48-080A31B3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23" y="246743"/>
            <a:ext cx="377374" cy="365277"/>
          </a:xfrm>
          <a:prstGeom prst="rect">
            <a:avLst/>
          </a:prstGeom>
        </p:spPr>
      </p:pic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1BD60FF1-B035-048F-1D50-BFE1FC5E9089}"/>
              </a:ext>
            </a:extLst>
          </p:cNvPr>
          <p:cNvSpPr/>
          <p:nvPr/>
        </p:nvSpPr>
        <p:spPr>
          <a:xfrm>
            <a:off x="-8871857" y="2715381"/>
            <a:ext cx="8756952" cy="1257904"/>
          </a:xfrm>
          <a:prstGeom prst="homePlate">
            <a:avLst/>
          </a:prstGeom>
          <a:solidFill>
            <a:srgbClr val="5C8AFF"/>
          </a:solidFill>
          <a:ln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9">
            <a:extLst>
              <a:ext uri="{FF2B5EF4-FFF2-40B4-BE49-F238E27FC236}">
                <a16:creationId xmlns:a16="http://schemas.microsoft.com/office/drawing/2014/main" id="{2B147C24-5496-C862-CCA8-B8CE50D77504}"/>
              </a:ext>
            </a:extLst>
          </p:cNvPr>
          <p:cNvSpPr txBox="1"/>
          <p:nvPr/>
        </p:nvSpPr>
        <p:spPr>
          <a:xfrm>
            <a:off x="-8555752" y="2936336"/>
            <a:ext cx="858637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chemeClr val="bg1"/>
                </a:solidFill>
                <a:latin typeface="Poppins"/>
                <a:cs typeface="Poppins"/>
              </a:rPr>
              <a:t>Les favoris sont des liens enregistrés vers des sites web que vous souhaitez revisiter facilement.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E32A7A9F-F39E-9B07-7F80-20C9225C5960}"/>
              </a:ext>
            </a:extLst>
          </p:cNvPr>
          <p:cNvSpPr/>
          <p:nvPr/>
        </p:nvSpPr>
        <p:spPr>
          <a:xfrm>
            <a:off x="-11541185" y="4082142"/>
            <a:ext cx="11490475" cy="1245809"/>
          </a:xfrm>
          <a:prstGeom prst="homePlate">
            <a:avLst/>
          </a:prstGeom>
          <a:solidFill>
            <a:srgbClr val="FE7BAB"/>
          </a:solidFill>
          <a:ln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52441689-EFD1-0229-F9B2-E0BA04267CD1}"/>
              </a:ext>
            </a:extLst>
          </p:cNvPr>
          <p:cNvSpPr/>
          <p:nvPr/>
        </p:nvSpPr>
        <p:spPr>
          <a:xfrm>
            <a:off x="6047" y="2715381"/>
            <a:ext cx="8756952" cy="1257904"/>
          </a:xfrm>
          <a:prstGeom prst="homePlate">
            <a:avLst/>
          </a:prstGeom>
          <a:solidFill>
            <a:srgbClr val="5C8AFF"/>
          </a:solidFill>
          <a:ln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F5E4AA-5FBF-719B-A98C-3E0382354BBD}"/>
              </a:ext>
            </a:extLst>
          </p:cNvPr>
          <p:cNvSpPr txBox="1"/>
          <p:nvPr/>
        </p:nvSpPr>
        <p:spPr>
          <a:xfrm>
            <a:off x="322152" y="2936336"/>
            <a:ext cx="85863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Poppins"/>
                <a:cs typeface="Poppins"/>
              </a:rPr>
              <a:t>Les favoris sont des liens enregistrés vers des sites web que vous souhaitez revisiter facilement.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C62CAE-FBE9-F09D-5E68-D12225BBB382}"/>
              </a:ext>
            </a:extLst>
          </p:cNvPr>
          <p:cNvSpPr txBox="1"/>
          <p:nvPr/>
        </p:nvSpPr>
        <p:spPr>
          <a:xfrm>
            <a:off x="-11225080" y="4291003"/>
            <a:ext cx="110417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Poppins"/>
                <a:cs typeface="Poppins"/>
              </a:rPr>
              <a:t>Ils vous permettent d'accéder rapidement à vos sites préférés sans avoir à taper l'URL à chaque fois.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44304AD7-018A-01A1-C9E6-2D03FE40471E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C'EST QUOI EXACTEMENT ?</a:t>
            </a:r>
          </a:p>
        </p:txBody>
      </p:sp>
      <p:pic>
        <p:nvPicPr>
          <p:cNvPr id="9" name="Image 8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4E1C7D58-32F0-BEB5-A104-B081928E4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23" y="246743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E32A7A9F-F39E-9B07-7F80-20C9225C5960}"/>
              </a:ext>
            </a:extLst>
          </p:cNvPr>
          <p:cNvSpPr/>
          <p:nvPr/>
        </p:nvSpPr>
        <p:spPr>
          <a:xfrm>
            <a:off x="6046" y="4082142"/>
            <a:ext cx="11490475" cy="1245809"/>
          </a:xfrm>
          <a:prstGeom prst="homePlate">
            <a:avLst/>
          </a:prstGeom>
          <a:solidFill>
            <a:srgbClr val="FE7BAB"/>
          </a:solidFill>
          <a:ln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52441689-EFD1-0229-F9B2-E0BA04267CD1}"/>
              </a:ext>
            </a:extLst>
          </p:cNvPr>
          <p:cNvSpPr/>
          <p:nvPr/>
        </p:nvSpPr>
        <p:spPr>
          <a:xfrm>
            <a:off x="6047" y="2715381"/>
            <a:ext cx="8756952" cy="1257904"/>
          </a:xfrm>
          <a:prstGeom prst="homePlate">
            <a:avLst/>
          </a:prstGeom>
          <a:solidFill>
            <a:srgbClr val="5C8AFF"/>
          </a:solidFill>
          <a:ln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F5E4AA-5FBF-719B-A98C-3E0382354BBD}"/>
              </a:ext>
            </a:extLst>
          </p:cNvPr>
          <p:cNvSpPr txBox="1"/>
          <p:nvPr/>
        </p:nvSpPr>
        <p:spPr>
          <a:xfrm>
            <a:off x="322152" y="2936336"/>
            <a:ext cx="85863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Poppins"/>
                <a:cs typeface="Poppins"/>
              </a:rPr>
              <a:t>Les favoris sont des liens enregistrés vers des sites web que vous souhaitez revisiter facilement.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C62CAE-FBE9-F09D-5E68-D12225BBB382}"/>
              </a:ext>
            </a:extLst>
          </p:cNvPr>
          <p:cNvSpPr txBox="1"/>
          <p:nvPr/>
        </p:nvSpPr>
        <p:spPr>
          <a:xfrm>
            <a:off x="322151" y="4291003"/>
            <a:ext cx="110417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Poppins"/>
                <a:cs typeface="Poppins"/>
              </a:rPr>
              <a:t>Ils vous permettent d'accéder rapidement à vos sites préférés sans avoir à taper l'URL à chaque fois.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8AFC2199-4033-669C-3352-662EF2431D16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C'EST QUOI EXACTEMENT ?</a:t>
            </a:r>
          </a:p>
        </p:txBody>
      </p:sp>
      <p:pic>
        <p:nvPicPr>
          <p:cNvPr id="9" name="Image 8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B55EC2BE-3FBA-27FC-083E-E18D7BA7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23" y="246743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ZoneTexte 16">
            <a:extLst>
              <a:ext uri="{FF2B5EF4-FFF2-40B4-BE49-F238E27FC236}">
                <a16:creationId xmlns:a16="http://schemas.microsoft.com/office/drawing/2014/main" id="{BCFFBBDF-E3A7-5480-B64C-ABD81CD65C12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14" name="Image 13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14948BCC-3FCB-FAFE-BE48-080A31B3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26117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-11640969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</p:spTree>
    <p:extLst>
      <p:ext uri="{BB962C8B-B14F-4D97-AF65-F5344CB8AC3E}">
        <p14:creationId xmlns:p14="http://schemas.microsoft.com/office/powerpoint/2010/main" val="343332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394723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  <p:sp>
        <p:nvSpPr>
          <p:cNvPr id="13" name="ZoneTexte 16">
            <a:extLst>
              <a:ext uri="{FF2B5EF4-FFF2-40B4-BE49-F238E27FC236}">
                <a16:creationId xmlns:a16="http://schemas.microsoft.com/office/drawing/2014/main" id="{EF5A66ED-625F-00ED-2071-46CA4E632A22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16" name="Image 15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CFBFB7D8-23FA-EA14-EAAA-BD41F686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3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5789E3E-D212-5FBC-FF6A-FD5BDC7E55E5}"/>
              </a:ext>
            </a:extLst>
          </p:cNvPr>
          <p:cNvSpPr txBox="1"/>
          <p:nvPr/>
        </p:nvSpPr>
        <p:spPr>
          <a:xfrm>
            <a:off x="491485" y="3964432"/>
            <a:ext cx="3772473" cy="1347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Il est possible de :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Donner un nom au favori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classer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supprimer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6D7E71C7-6048-837E-2C51-AA9C8B130074}"/>
              </a:ext>
            </a:extLst>
          </p:cNvPr>
          <p:cNvSpPr/>
          <p:nvPr/>
        </p:nvSpPr>
        <p:spPr>
          <a:xfrm>
            <a:off x="399143" y="3673927"/>
            <a:ext cx="5080000" cy="1923141"/>
          </a:xfrm>
          <a:prstGeom prst="chevron">
            <a:avLst/>
          </a:prstGeom>
          <a:solidFill>
            <a:srgbClr val="1D1B20"/>
          </a:solidFill>
          <a:ln>
            <a:solidFill>
              <a:srgbClr val="1D1B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394723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FA8A69B-CDBA-8988-5669-0B3A6CDE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678086"/>
            <a:ext cx="3970263" cy="19208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A6AC6EF-E4C0-C7CA-FC1C-FC1E2AB55102}"/>
              </a:ext>
            </a:extLst>
          </p:cNvPr>
          <p:cNvSpPr txBox="1"/>
          <p:nvPr/>
        </p:nvSpPr>
        <p:spPr>
          <a:xfrm>
            <a:off x="394723" y="5597289"/>
            <a:ext cx="30830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Cet encadré apparaît !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E28D4DEA-5CEB-FB7B-F08C-E55FB12D48B1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20" name="Image 19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887571B1-F815-3873-56CF-B786E2211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8273D42D-2118-2910-22A7-A23D5B7AB61C}"/>
              </a:ext>
            </a:extLst>
          </p:cNvPr>
          <p:cNvSpPr/>
          <p:nvPr/>
        </p:nvSpPr>
        <p:spPr>
          <a:xfrm>
            <a:off x="411238" y="3673927"/>
            <a:ext cx="11212285" cy="1923141"/>
          </a:xfrm>
          <a:prstGeom prst="chevron">
            <a:avLst/>
          </a:prstGeom>
          <a:solidFill>
            <a:srgbClr val="1D1B20"/>
          </a:solidFill>
          <a:ln>
            <a:solidFill>
              <a:srgbClr val="1D1B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394723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  <p:pic>
        <p:nvPicPr>
          <p:cNvPr id="13" name="Image 1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7CD43A8-D7CA-CA43-3AD9-20EE012F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678086"/>
            <a:ext cx="4079120" cy="1920875"/>
          </a:xfrm>
          <a:prstGeom prst="rect">
            <a:avLst/>
          </a:prstGeom>
        </p:spPr>
      </p:pic>
      <p:sp>
        <p:nvSpPr>
          <p:cNvPr id="15" name="ZoneTexte 16">
            <a:extLst>
              <a:ext uri="{FF2B5EF4-FFF2-40B4-BE49-F238E27FC236}">
                <a16:creationId xmlns:a16="http://schemas.microsoft.com/office/drawing/2014/main" id="{9AF6DA16-68F8-6D89-8A2E-5BFE4B0C83BE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18" name="Image 17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8C17AA4B-2F98-BA9D-73AF-22980C88C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8273D42D-2118-2910-22A7-A23D5B7AB61C}"/>
              </a:ext>
            </a:extLst>
          </p:cNvPr>
          <p:cNvSpPr/>
          <p:nvPr/>
        </p:nvSpPr>
        <p:spPr>
          <a:xfrm>
            <a:off x="411238" y="3673927"/>
            <a:ext cx="11212285" cy="1923141"/>
          </a:xfrm>
          <a:prstGeom prst="chevron">
            <a:avLst/>
          </a:prstGeom>
          <a:solidFill>
            <a:srgbClr val="1D1B20"/>
          </a:solidFill>
          <a:ln>
            <a:solidFill>
              <a:srgbClr val="1D1B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394723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  <p:pic>
        <p:nvPicPr>
          <p:cNvPr id="13" name="Image 1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7CD43A8-D7CA-CA43-3AD9-20EE012F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678086"/>
            <a:ext cx="4079120" cy="192087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21A7387-9A74-B1B5-5F0B-998B1FAA5461}"/>
              </a:ext>
            </a:extLst>
          </p:cNvPr>
          <p:cNvSpPr txBox="1"/>
          <p:nvPr/>
        </p:nvSpPr>
        <p:spPr>
          <a:xfrm>
            <a:off x="4628056" y="3964432"/>
            <a:ext cx="3772473" cy="1347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Il est possible de :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Donner un nom au favori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classer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supprimer</a:t>
            </a:r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47446304-423C-D516-C832-C6AFB19A7B12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18" name="Image 17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44CB6D98-6595-06BA-B48A-96AA67C74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 QU'EST-CE QUE C'EST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285263" y="2095210"/>
            <a:ext cx="116234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Internet est un réseau mondial de millions d'ordinateurs et d'autres appareils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connectés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, qui permet d'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échanger 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des informations et d'accéder à divers services comme le web, le courrier électronique et les réseaux sociaux, chaque appareil étant identifié par une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adresse IP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 unique.</a:t>
            </a:r>
            <a:endParaRPr lang="fr-FR" b="1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361A45C2-8A9C-EAD7-1B12-682D2506B314}"/>
              </a:ext>
            </a:extLst>
          </p:cNvPr>
          <p:cNvSpPr txBox="1"/>
          <p:nvPr/>
        </p:nvSpPr>
        <p:spPr>
          <a:xfrm>
            <a:off x="283308" y="3758897"/>
            <a:ext cx="459984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=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connexion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695ADC3A-460B-B73B-C541-2C2A84C91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01" b="315"/>
          <a:stretch/>
        </p:blipFill>
        <p:spPr>
          <a:xfrm>
            <a:off x="4451351" y="3297766"/>
            <a:ext cx="1745199" cy="33422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69EFF7-AB76-C9BE-418E-8BB173C46983}"/>
              </a:ext>
            </a:extLst>
          </p:cNvPr>
          <p:cNvSpPr/>
          <p:nvPr/>
        </p:nvSpPr>
        <p:spPr>
          <a:xfrm>
            <a:off x="5012837" y="4571185"/>
            <a:ext cx="1524000" cy="815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6A6EC7BC-9565-A3C0-B293-62E7BF8BC5BD}"/>
              </a:ext>
            </a:extLst>
          </p:cNvPr>
          <p:cNvSpPr txBox="1"/>
          <p:nvPr/>
        </p:nvSpPr>
        <p:spPr>
          <a:xfrm>
            <a:off x="5006895" y="4678998"/>
            <a:ext cx="13377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32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16">
            <a:extLst>
              <a:ext uri="{FF2B5EF4-FFF2-40B4-BE49-F238E27FC236}">
                <a16:creationId xmlns:a16="http://schemas.microsoft.com/office/drawing/2014/main" id="{43404140-C9B3-B5A2-C108-F51781D6B385}"/>
              </a:ext>
            </a:extLst>
          </p:cNvPr>
          <p:cNvSpPr txBox="1"/>
          <p:nvPr/>
        </p:nvSpPr>
        <p:spPr>
          <a:xfrm>
            <a:off x="12924693" y="3651435"/>
            <a:ext cx="678815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Net(work)</a:t>
            </a:r>
          </a:p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=</a:t>
            </a:r>
          </a:p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Réseau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4962B00A-1F31-82AD-1D25-E7153D6DA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27" r="575" b="631"/>
          <a:stretch/>
        </p:blipFill>
        <p:spPr>
          <a:xfrm>
            <a:off x="12568115" y="3200887"/>
            <a:ext cx="1745200" cy="3331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7C9FFE-7564-63A1-9DBD-EBEF8E4E8440}"/>
              </a:ext>
            </a:extLst>
          </p:cNvPr>
          <p:cNvSpPr/>
          <p:nvPr/>
        </p:nvSpPr>
        <p:spPr>
          <a:xfrm>
            <a:off x="12544913" y="4453954"/>
            <a:ext cx="1195917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16">
            <a:extLst>
              <a:ext uri="{FF2B5EF4-FFF2-40B4-BE49-F238E27FC236}">
                <a16:creationId xmlns:a16="http://schemas.microsoft.com/office/drawing/2014/main" id="{F899AEC7-6DCC-E117-001B-BFE74DED232F}"/>
              </a:ext>
            </a:extLst>
          </p:cNvPr>
          <p:cNvSpPr txBox="1"/>
          <p:nvPr/>
        </p:nvSpPr>
        <p:spPr>
          <a:xfrm>
            <a:off x="12582932" y="4571535"/>
            <a:ext cx="13377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E7BAB"/>
                </a:solidFill>
                <a:latin typeface="Poppins"/>
                <a:cs typeface="Poppins"/>
              </a:rPr>
              <a:t>Net</a:t>
            </a:r>
            <a:endParaRPr lang="fr-FR" sz="32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9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8273D42D-2118-2910-22A7-A23D5B7AB61C}"/>
              </a:ext>
            </a:extLst>
          </p:cNvPr>
          <p:cNvSpPr/>
          <p:nvPr/>
        </p:nvSpPr>
        <p:spPr>
          <a:xfrm>
            <a:off x="411238" y="3673927"/>
            <a:ext cx="11212285" cy="1923141"/>
          </a:xfrm>
          <a:prstGeom prst="chevron">
            <a:avLst/>
          </a:prstGeom>
          <a:solidFill>
            <a:srgbClr val="1D1B20"/>
          </a:solidFill>
          <a:ln>
            <a:solidFill>
              <a:srgbClr val="1D1B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3D5E7-3B3A-32EB-2F7E-97C7A1FA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047924"/>
            <a:ext cx="11372850" cy="447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A00A2E-36E4-4D05-806E-0DA85BC3BC4D}"/>
              </a:ext>
            </a:extLst>
          </p:cNvPr>
          <p:cNvSpPr txBox="1"/>
          <p:nvPr/>
        </p:nvSpPr>
        <p:spPr>
          <a:xfrm>
            <a:off x="394723" y="2222717"/>
            <a:ext cx="11392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Pour ajouter un favori il suffit de cliquer sur l'étoile dans la barre d'adresse du site qui nous intéresse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258279-6306-B70F-694F-78CCDF57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3" y="6265257"/>
            <a:ext cx="11401425" cy="4476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2902E93-234B-E5ED-9965-AD424FB08751}"/>
              </a:ext>
            </a:extLst>
          </p:cNvPr>
          <p:cNvSpPr txBox="1"/>
          <p:nvPr/>
        </p:nvSpPr>
        <p:spPr>
          <a:xfrm>
            <a:off x="382627" y="5754525"/>
            <a:ext cx="113924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Une fois terminé, cliquez sur "OK", le favori est ajouté quand l'étoile est remplie</a:t>
            </a:r>
          </a:p>
        </p:txBody>
      </p:sp>
      <p:pic>
        <p:nvPicPr>
          <p:cNvPr id="13" name="Image 1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7CD43A8-D7CA-CA43-3AD9-20EE012F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78" y="3678086"/>
            <a:ext cx="4079120" cy="1920875"/>
          </a:xfrm>
          <a:prstGeom prst="rect">
            <a:avLst/>
          </a:prstGeom>
        </p:spPr>
      </p:pic>
      <p:sp>
        <p:nvSpPr>
          <p:cNvPr id="18" name="ZoneTexte 16">
            <a:extLst>
              <a:ext uri="{FF2B5EF4-FFF2-40B4-BE49-F238E27FC236}">
                <a16:creationId xmlns:a16="http://schemas.microsoft.com/office/drawing/2014/main" id="{A32E9122-D350-E33A-2117-902BFBC3AE23}"/>
              </a:ext>
            </a:extLst>
          </p:cNvPr>
          <p:cNvSpPr txBox="1"/>
          <p:nvPr/>
        </p:nvSpPr>
        <p:spPr>
          <a:xfrm>
            <a:off x="4718539" y="505744"/>
            <a:ext cx="736453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FAVORIS : </a:t>
            </a:r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GÉRER SES FAVORIS</a:t>
            </a:r>
          </a:p>
        </p:txBody>
      </p:sp>
      <p:pic>
        <p:nvPicPr>
          <p:cNvPr id="21" name="Image 20" descr="Une image contenant étoile, créativité, astronomie&#10;&#10;Description générée automatiquement">
            <a:extLst>
              <a:ext uri="{FF2B5EF4-FFF2-40B4-BE49-F238E27FC236}">
                <a16:creationId xmlns:a16="http://schemas.microsoft.com/office/drawing/2014/main" id="{FA4FB092-422C-8D07-1A56-0CA3FAF31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765" y="257060"/>
            <a:ext cx="377374" cy="36527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4DCF712-253A-1490-78E9-FE61B4556C5E}"/>
              </a:ext>
            </a:extLst>
          </p:cNvPr>
          <p:cNvSpPr txBox="1"/>
          <p:nvPr/>
        </p:nvSpPr>
        <p:spPr>
          <a:xfrm>
            <a:off x="4628056" y="3964432"/>
            <a:ext cx="3772473" cy="1347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Il est possible de :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Donner un nom au favori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classer</a:t>
            </a:r>
          </a:p>
          <a:p>
            <a:pPr marL="342900" indent="-342900">
              <a:buFont typeface="Calibri"/>
              <a:buChar char="-"/>
            </a:pP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 supprimer</a:t>
            </a:r>
          </a:p>
        </p:txBody>
      </p:sp>
    </p:spTree>
    <p:extLst>
      <p:ext uri="{BB962C8B-B14F-4D97-AF65-F5344CB8AC3E}">
        <p14:creationId xmlns:p14="http://schemas.microsoft.com/office/powerpoint/2010/main" val="2507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01200" y="2488813"/>
            <a:ext cx="247828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Dans le</a:t>
            </a:r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 moteur de recherche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on trouve aussi...</a:t>
            </a:r>
            <a:endParaRPr lang="fr-FR">
              <a:solidFill>
                <a:srgbClr val="5C8A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2C7F3-87D8-E660-9047-E7897BE6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2" y="2011450"/>
            <a:ext cx="9256059" cy="484468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548E50-651B-26B2-CCF4-DC2452A59033}"/>
              </a:ext>
            </a:extLst>
          </p:cNvPr>
          <p:cNvSpPr txBox="1"/>
          <p:nvPr/>
        </p:nvSpPr>
        <p:spPr>
          <a:xfrm>
            <a:off x="9098669" y="3318048"/>
            <a:ext cx="24558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pic>
        <p:nvPicPr>
          <p:cNvPr id="17" name="Image 16" descr="Une image contenant Graphique, symbole, Bleu électrique&#10;&#10;Description générée automatiquement">
            <a:extLst>
              <a:ext uri="{FF2B5EF4-FFF2-40B4-BE49-F238E27FC236}">
                <a16:creationId xmlns:a16="http://schemas.microsoft.com/office/drawing/2014/main" id="{C2C5B83A-A63F-476E-FD30-63E131050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18326" y="2511239"/>
            <a:ext cx="815789" cy="804583"/>
          </a:xfrm>
          <a:prstGeom prst="rect">
            <a:avLst/>
          </a:prstGeom>
        </p:spPr>
      </p:pic>
      <p:sp>
        <p:nvSpPr>
          <p:cNvPr id="8" name="ZoneTexte 16">
            <a:extLst>
              <a:ext uri="{FF2B5EF4-FFF2-40B4-BE49-F238E27FC236}">
                <a16:creationId xmlns:a16="http://schemas.microsoft.com/office/drawing/2014/main" id="{ED366F51-71D7-5E37-4A9E-21D6AD49685F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CD4FC8-60B0-5F8C-DB91-6BF245F5E340}"/>
              </a:ext>
            </a:extLst>
          </p:cNvPr>
          <p:cNvSpPr txBox="1"/>
          <p:nvPr/>
        </p:nvSpPr>
        <p:spPr>
          <a:xfrm>
            <a:off x="-4995150" y="4523262"/>
            <a:ext cx="50112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5C8AFF"/>
                </a:solidFill>
              </a:rPr>
              <a:t>Les extensions sont téléchargeables sur le </a:t>
            </a:r>
            <a:r>
              <a:rPr lang="fr-FR" sz="2400" b="1" dirty="0">
                <a:solidFill>
                  <a:srgbClr val="FE7BAB"/>
                </a:solidFill>
              </a:rPr>
              <a:t>Chrome Web Store </a:t>
            </a:r>
            <a:r>
              <a:rPr lang="fr-FR" sz="2400" b="1" dirty="0">
                <a:solidFill>
                  <a:srgbClr val="5C8AFF"/>
                </a:solidFill>
              </a:rPr>
              <a:t>et sont là pour apporter des fonctionnalités supplémentaires</a:t>
            </a:r>
            <a:endParaRPr lang="fr-FR" sz="2400" b="1" dirty="0">
              <a:solidFill>
                <a:srgbClr val="FE7BAB"/>
              </a:solidFill>
            </a:endParaRPr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47B02597-3749-0C9F-3A64-F3D47FEA6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5997" y="4457713"/>
            <a:ext cx="2340847" cy="23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7FA6314-0477-569C-7728-561829E0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2507721"/>
            <a:ext cx="8731250" cy="763058"/>
          </a:xfrm>
          <a:prstGeom prst="rect">
            <a:avLst/>
          </a:prstGeom>
        </p:spPr>
      </p:pic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DED672-33D9-D666-D5F8-87CEB9793027}"/>
              </a:ext>
            </a:extLst>
          </p:cNvPr>
          <p:cNvSpPr txBox="1"/>
          <p:nvPr/>
        </p:nvSpPr>
        <p:spPr>
          <a:xfrm>
            <a:off x="2472450" y="4523262"/>
            <a:ext cx="50112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5C8AFF"/>
                </a:solidFill>
                <a:ea typeface="+mn-lt"/>
                <a:cs typeface="+mn-lt"/>
              </a:rPr>
              <a:t>Les extensions sont téléchargeables sur le </a:t>
            </a:r>
            <a:r>
              <a:rPr lang="fr-FR" sz="2400" b="1" dirty="0">
                <a:solidFill>
                  <a:srgbClr val="FE7BAB"/>
                </a:solidFill>
                <a:ea typeface="+mn-lt"/>
                <a:cs typeface="+mn-lt"/>
              </a:rPr>
              <a:t>Chrome Web Store </a:t>
            </a:r>
            <a:r>
              <a:rPr lang="fr-FR" sz="2400" b="1" dirty="0">
                <a:solidFill>
                  <a:srgbClr val="5C8AFF"/>
                </a:solidFill>
                <a:ea typeface="+mn-lt"/>
                <a:cs typeface="+mn-lt"/>
              </a:rPr>
              <a:t>et sont là pour apporter des fonctionnalités supplémentaires</a:t>
            </a:r>
            <a:endParaRPr lang="fr-FR" dirty="0">
              <a:ea typeface="+mn-lt"/>
              <a:cs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548E50-651B-26B2-CCF4-DC2452A59033}"/>
              </a:ext>
            </a:extLst>
          </p:cNvPr>
          <p:cNvSpPr txBox="1"/>
          <p:nvPr/>
        </p:nvSpPr>
        <p:spPr>
          <a:xfrm>
            <a:off x="8960235" y="3633837"/>
            <a:ext cx="24558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pic>
        <p:nvPicPr>
          <p:cNvPr id="17" name="Image 16" descr="Une image contenant Graphique, symbole, Bleu électrique&#10;&#10;Description générée automatiquement">
            <a:extLst>
              <a:ext uri="{FF2B5EF4-FFF2-40B4-BE49-F238E27FC236}">
                <a16:creationId xmlns:a16="http://schemas.microsoft.com/office/drawing/2014/main" id="{C2C5B83A-A63F-476E-FD30-63E131050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28001">
            <a:off x="8197519" y="3112692"/>
            <a:ext cx="815789" cy="804583"/>
          </a:xfrm>
          <a:prstGeom prst="rect">
            <a:avLst/>
          </a:prstGeom>
        </p:spPr>
      </p:pic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" y="4457713"/>
            <a:ext cx="2340847" cy="2340847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94DA83-4A6C-87D0-C007-50DB55EE03EE}"/>
              </a:ext>
            </a:extLst>
          </p:cNvPr>
          <p:cNvSpPr/>
          <p:nvPr/>
        </p:nvSpPr>
        <p:spPr>
          <a:xfrm rot="1254153">
            <a:off x="13182401" y="-351085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3" name="Image 12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1C175D9F-0065-1BC2-2D7D-87AA29E49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1407">
            <a:off x="13179118" y="-904250"/>
            <a:ext cx="4171671" cy="4171671"/>
          </a:xfrm>
          <a:prstGeom prst="rect">
            <a:avLst/>
          </a:prstGeom>
        </p:spPr>
      </p:pic>
      <p:sp>
        <p:nvSpPr>
          <p:cNvPr id="15" name="ZoneTexte 16">
            <a:extLst>
              <a:ext uri="{FF2B5EF4-FFF2-40B4-BE49-F238E27FC236}">
                <a16:creationId xmlns:a16="http://schemas.microsoft.com/office/drawing/2014/main" id="{65FE7EED-6D89-08C1-B2C4-089752B4D76A}"/>
              </a:ext>
            </a:extLst>
          </p:cNvPr>
          <p:cNvSpPr txBox="1"/>
          <p:nvPr/>
        </p:nvSpPr>
        <p:spPr>
          <a:xfrm rot="1764890">
            <a:off x="13288075" y="2719348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 dirty="0">
                <a:solidFill>
                  <a:schemeClr val="bg1"/>
                </a:solidFill>
                <a:latin typeface="Poppins"/>
                <a:cs typeface="Poppins"/>
              </a:rPr>
              <a:t> de volume</a:t>
            </a:r>
          </a:p>
        </p:txBody>
      </p:sp>
    </p:spTree>
    <p:extLst>
      <p:ext uri="{BB962C8B-B14F-4D97-AF65-F5344CB8AC3E}">
        <p14:creationId xmlns:p14="http://schemas.microsoft.com/office/powerpoint/2010/main" val="688451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>
            <a:off x="7020232" y="2160289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7254">
            <a:off x="7016949" y="1607124"/>
            <a:ext cx="4171671" cy="4171671"/>
          </a:xfrm>
          <a:prstGeom prst="rect">
            <a:avLst/>
          </a:prstGeom>
        </p:spPr>
      </p:pic>
      <p:sp>
        <p:nvSpPr>
          <p:cNvPr id="13" name="ZoneTexte 16">
            <a:extLst>
              <a:ext uri="{FF2B5EF4-FFF2-40B4-BE49-F238E27FC236}">
                <a16:creationId xmlns:a16="http://schemas.microsoft.com/office/drawing/2014/main" id="{AB45FE86-9D6D-B8C1-1F55-D3A4CC7DDFB9}"/>
              </a:ext>
            </a:extLst>
          </p:cNvPr>
          <p:cNvSpPr txBox="1"/>
          <p:nvPr/>
        </p:nvSpPr>
        <p:spPr>
          <a:xfrm rot="510737">
            <a:off x="7125906" y="5230722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 dirty="0">
                <a:solidFill>
                  <a:schemeClr val="bg1"/>
                </a:solidFill>
                <a:latin typeface="Poppins"/>
                <a:cs typeface="Poppins"/>
              </a:rPr>
              <a:t> de volume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8A24EFC-4F6A-5726-41B2-C38179C214CE}"/>
              </a:ext>
            </a:extLst>
          </p:cNvPr>
          <p:cNvSpPr/>
          <p:nvPr/>
        </p:nvSpPr>
        <p:spPr>
          <a:xfrm rot="2373472">
            <a:off x="14397009" y="-2278944"/>
            <a:ext cx="4685071" cy="4542503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9" name="ZoneTexte 16">
            <a:extLst>
              <a:ext uri="{FF2B5EF4-FFF2-40B4-BE49-F238E27FC236}">
                <a16:creationId xmlns:a16="http://schemas.microsoft.com/office/drawing/2014/main" id="{8758A5CE-04C1-8FF5-0A4E-3F49CDCECE5C}"/>
              </a:ext>
            </a:extLst>
          </p:cNvPr>
          <p:cNvSpPr txBox="1"/>
          <p:nvPr/>
        </p:nvSpPr>
        <p:spPr>
          <a:xfrm rot="2884209">
            <a:off x="14502683" y="1037710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FDB441"/>
                </a:solidFill>
                <a:latin typeface="Poppins"/>
                <a:cs typeface="Poppins"/>
              </a:rPr>
              <a:t>Bloqueur de pubs</a:t>
            </a:r>
          </a:p>
        </p:txBody>
      </p:sp>
      <p:pic>
        <p:nvPicPr>
          <p:cNvPr id="20" name="Image 19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FD8434A1-91F1-EE52-E6AF-9C3F5FACC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6677">
            <a:off x="15064955" y="-2211323"/>
            <a:ext cx="3367040" cy="33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18505607">
            <a:off x="12579297" y="9942126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861">
            <a:off x="12576014" y="9388961"/>
            <a:ext cx="4171671" cy="4171671"/>
          </a:xfrm>
          <a:prstGeom prst="rect">
            <a:avLst/>
          </a:prstGeom>
        </p:spPr>
      </p:pic>
      <p:sp>
        <p:nvSpPr>
          <p:cNvPr id="13" name="ZoneTexte 16">
            <a:extLst>
              <a:ext uri="{FF2B5EF4-FFF2-40B4-BE49-F238E27FC236}">
                <a16:creationId xmlns:a16="http://schemas.microsoft.com/office/drawing/2014/main" id="{AB45FE86-9D6D-B8C1-1F55-D3A4CC7DDFB9}"/>
              </a:ext>
            </a:extLst>
          </p:cNvPr>
          <p:cNvSpPr txBox="1"/>
          <p:nvPr/>
        </p:nvSpPr>
        <p:spPr>
          <a:xfrm rot="19016344">
            <a:off x="12684971" y="1301255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 de sons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B17B81-604D-6A4B-11C1-5737CDBE6711}"/>
              </a:ext>
            </a:extLst>
          </p:cNvPr>
          <p:cNvSpPr/>
          <p:nvPr/>
        </p:nvSpPr>
        <p:spPr>
          <a:xfrm>
            <a:off x="6680541" y="1677859"/>
            <a:ext cx="4685071" cy="4542503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DF04BAAF-8A40-B97F-D496-1EF497008773}"/>
              </a:ext>
            </a:extLst>
          </p:cNvPr>
          <p:cNvSpPr txBox="1"/>
          <p:nvPr/>
        </p:nvSpPr>
        <p:spPr>
          <a:xfrm rot="510737">
            <a:off x="6786215" y="4994513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FDB441"/>
                </a:solidFill>
                <a:latin typeface="Poppins"/>
                <a:cs typeface="Poppins"/>
              </a:rPr>
              <a:t>Bloqueur de pubs</a:t>
            </a:r>
          </a:p>
        </p:txBody>
      </p:sp>
      <p:pic>
        <p:nvPicPr>
          <p:cNvPr id="9" name="Image 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8BCA8C33-DF9B-B97B-E332-7B563087C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205">
            <a:off x="7348487" y="1745480"/>
            <a:ext cx="3367040" cy="336704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23409B0-97EB-3CE3-8684-20AEBA444B2B}"/>
              </a:ext>
            </a:extLst>
          </p:cNvPr>
          <p:cNvSpPr/>
          <p:nvPr/>
        </p:nvSpPr>
        <p:spPr>
          <a:xfrm rot="2701804">
            <a:off x="14894473" y="-1476990"/>
            <a:ext cx="4685071" cy="45425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6" name="ZoneTexte 16">
            <a:extLst>
              <a:ext uri="{FF2B5EF4-FFF2-40B4-BE49-F238E27FC236}">
                <a16:creationId xmlns:a16="http://schemas.microsoft.com/office/drawing/2014/main" id="{80A0E12A-77D0-7688-9028-4DBEA3C23218}"/>
              </a:ext>
            </a:extLst>
          </p:cNvPr>
          <p:cNvSpPr txBox="1"/>
          <p:nvPr/>
        </p:nvSpPr>
        <p:spPr>
          <a:xfrm rot="3212541">
            <a:off x="15000147" y="1593443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Lecteur de page 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et traducteur</a:t>
            </a: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6CDD7E05-9AEF-C963-E545-F7C929889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1338">
            <a:off x="15302000" y="-1935007"/>
            <a:ext cx="3870014" cy="38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18505607">
            <a:off x="17532297" y="11199426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861">
            <a:off x="17529014" y="10646261"/>
            <a:ext cx="4171671" cy="4171671"/>
          </a:xfrm>
          <a:prstGeom prst="rect">
            <a:avLst/>
          </a:prstGeom>
        </p:spPr>
      </p:pic>
      <p:sp>
        <p:nvSpPr>
          <p:cNvPr id="13" name="ZoneTexte 16">
            <a:extLst>
              <a:ext uri="{FF2B5EF4-FFF2-40B4-BE49-F238E27FC236}">
                <a16:creationId xmlns:a16="http://schemas.microsoft.com/office/drawing/2014/main" id="{AB45FE86-9D6D-B8C1-1F55-D3A4CC7DDFB9}"/>
              </a:ext>
            </a:extLst>
          </p:cNvPr>
          <p:cNvSpPr txBox="1"/>
          <p:nvPr/>
        </p:nvSpPr>
        <p:spPr>
          <a:xfrm rot="19016344">
            <a:off x="17637971" y="1426985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 de sons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B17B81-604D-6A4B-11C1-5737CDBE6711}"/>
              </a:ext>
            </a:extLst>
          </p:cNvPr>
          <p:cNvSpPr/>
          <p:nvPr/>
        </p:nvSpPr>
        <p:spPr>
          <a:xfrm rot="16633060">
            <a:off x="10787622" y="9612378"/>
            <a:ext cx="4685071" cy="4542503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DF04BAAF-8A40-B97F-D496-1EF497008773}"/>
              </a:ext>
            </a:extLst>
          </p:cNvPr>
          <p:cNvSpPr txBox="1"/>
          <p:nvPr/>
        </p:nvSpPr>
        <p:spPr>
          <a:xfrm rot="17143797">
            <a:off x="10893296" y="12929032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DB441"/>
                </a:solidFill>
                <a:latin typeface="Poppins"/>
                <a:cs typeface="Poppins"/>
              </a:rPr>
              <a:t>Bloqueur de Pub</a:t>
            </a:r>
          </a:p>
        </p:txBody>
      </p:sp>
      <p:pic>
        <p:nvPicPr>
          <p:cNvPr id="9" name="Image 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8BCA8C33-DF9B-B97B-E332-7B563087C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6265">
            <a:off x="11455568" y="9679999"/>
            <a:ext cx="3367040" cy="336704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>
            <a:off x="7020232" y="2160289"/>
            <a:ext cx="4685071" cy="45425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E892E988-2702-A513-E141-279557D02C6F}"/>
              </a:ext>
            </a:extLst>
          </p:cNvPr>
          <p:cNvSpPr txBox="1"/>
          <p:nvPr/>
        </p:nvSpPr>
        <p:spPr>
          <a:xfrm rot="510737">
            <a:off x="7125906" y="5230722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Lecteur de page 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et traducteur</a:t>
            </a: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534">
            <a:off x="7427759" y="1702272"/>
            <a:ext cx="3870014" cy="387001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980D2C1-4F47-264D-83B2-3EDDCBD645CD}"/>
              </a:ext>
            </a:extLst>
          </p:cNvPr>
          <p:cNvSpPr/>
          <p:nvPr/>
        </p:nvSpPr>
        <p:spPr>
          <a:xfrm rot="2316115">
            <a:off x="13816105" y="-2009416"/>
            <a:ext cx="4685071" cy="454250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9" name="ZoneTexte 16">
            <a:extLst>
              <a:ext uri="{FF2B5EF4-FFF2-40B4-BE49-F238E27FC236}">
                <a16:creationId xmlns:a16="http://schemas.microsoft.com/office/drawing/2014/main" id="{E5B077D7-94CC-D5CB-D641-33591DCD9B78}"/>
              </a:ext>
            </a:extLst>
          </p:cNvPr>
          <p:cNvSpPr txBox="1"/>
          <p:nvPr/>
        </p:nvSpPr>
        <p:spPr>
          <a:xfrm rot="2826852">
            <a:off x="13921779" y="1307238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Mode nuit</a:t>
            </a:r>
          </a:p>
        </p:txBody>
      </p:sp>
      <p:pic>
        <p:nvPicPr>
          <p:cNvPr id="20" name="Image 19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8623A58E-5CAD-D141-725A-6431FC59E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1297">
            <a:off x="14215704" y="-2482153"/>
            <a:ext cx="3866285" cy="38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16426696">
            <a:off x="25952396" y="12494826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50">
            <a:off x="25949113" y="11941661"/>
            <a:ext cx="4171671" cy="4171671"/>
          </a:xfrm>
          <a:prstGeom prst="rect">
            <a:avLst/>
          </a:prstGeom>
        </p:spPr>
      </p:pic>
      <p:sp>
        <p:nvSpPr>
          <p:cNvPr id="13" name="ZoneTexte 16">
            <a:extLst>
              <a:ext uri="{FF2B5EF4-FFF2-40B4-BE49-F238E27FC236}">
                <a16:creationId xmlns:a16="http://schemas.microsoft.com/office/drawing/2014/main" id="{AB45FE86-9D6D-B8C1-1F55-D3A4CC7DDFB9}"/>
              </a:ext>
            </a:extLst>
          </p:cNvPr>
          <p:cNvSpPr txBox="1"/>
          <p:nvPr/>
        </p:nvSpPr>
        <p:spPr>
          <a:xfrm rot="16937433">
            <a:off x="26058070" y="1556525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 de sons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B17B81-604D-6A4B-11C1-5737CDBE6711}"/>
              </a:ext>
            </a:extLst>
          </p:cNvPr>
          <p:cNvSpPr/>
          <p:nvPr/>
        </p:nvSpPr>
        <p:spPr>
          <a:xfrm rot="14554149">
            <a:off x="19207721" y="10907778"/>
            <a:ext cx="4685071" cy="4542503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DF04BAAF-8A40-B97F-D496-1EF497008773}"/>
              </a:ext>
            </a:extLst>
          </p:cNvPr>
          <p:cNvSpPr txBox="1"/>
          <p:nvPr/>
        </p:nvSpPr>
        <p:spPr>
          <a:xfrm rot="15064886">
            <a:off x="19313395" y="14224432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DB441"/>
                </a:solidFill>
                <a:latin typeface="Poppins"/>
                <a:cs typeface="Poppins"/>
              </a:rPr>
              <a:t>Bloqueur de Pub</a:t>
            </a:r>
          </a:p>
        </p:txBody>
      </p:sp>
      <p:pic>
        <p:nvPicPr>
          <p:cNvPr id="9" name="Image 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8BCA8C33-DF9B-B97B-E332-7B563087C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354">
            <a:off x="19875667" y="10975399"/>
            <a:ext cx="3367040" cy="336704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 rot="18792509">
            <a:off x="14450507" y="10434596"/>
            <a:ext cx="4685071" cy="45425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E892E988-2702-A513-E141-279557D02C6F}"/>
              </a:ext>
            </a:extLst>
          </p:cNvPr>
          <p:cNvSpPr txBox="1"/>
          <p:nvPr/>
        </p:nvSpPr>
        <p:spPr>
          <a:xfrm rot="19303246">
            <a:off x="14556181" y="1350502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Lecteur de page 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et traducteur</a:t>
            </a: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043">
            <a:off x="14858034" y="9976579"/>
            <a:ext cx="3870014" cy="387001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CEBCB0A-50E2-576E-309F-21B77AB2E102}"/>
              </a:ext>
            </a:extLst>
          </p:cNvPr>
          <p:cNvSpPr/>
          <p:nvPr/>
        </p:nvSpPr>
        <p:spPr>
          <a:xfrm>
            <a:off x="7020232" y="2160289"/>
            <a:ext cx="4685071" cy="454250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20" name="ZoneTexte 16">
            <a:extLst>
              <a:ext uri="{FF2B5EF4-FFF2-40B4-BE49-F238E27FC236}">
                <a16:creationId xmlns:a16="http://schemas.microsoft.com/office/drawing/2014/main" id="{2D024538-1B4B-C573-FB5E-078058536FB6}"/>
              </a:ext>
            </a:extLst>
          </p:cNvPr>
          <p:cNvSpPr txBox="1"/>
          <p:nvPr/>
        </p:nvSpPr>
        <p:spPr>
          <a:xfrm rot="510737">
            <a:off x="7125906" y="5476943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Mode nuit</a:t>
            </a:r>
          </a:p>
        </p:txBody>
      </p:sp>
      <p:pic>
        <p:nvPicPr>
          <p:cNvPr id="22" name="Image 21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C77CDCB1-9F13-8E7D-8EAB-0178E93A1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776">
            <a:off x="7419831" y="1687552"/>
            <a:ext cx="3866285" cy="38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16426696">
            <a:off x="25952396" y="12494826"/>
            <a:ext cx="4685071" cy="45425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50">
            <a:off x="25949113" y="11941661"/>
            <a:ext cx="4171671" cy="4171671"/>
          </a:xfrm>
          <a:prstGeom prst="rect">
            <a:avLst/>
          </a:prstGeom>
        </p:spPr>
      </p:pic>
      <p:sp>
        <p:nvSpPr>
          <p:cNvPr id="13" name="ZoneTexte 16">
            <a:extLst>
              <a:ext uri="{FF2B5EF4-FFF2-40B4-BE49-F238E27FC236}">
                <a16:creationId xmlns:a16="http://schemas.microsoft.com/office/drawing/2014/main" id="{AB45FE86-9D6D-B8C1-1F55-D3A4CC7DDFB9}"/>
              </a:ext>
            </a:extLst>
          </p:cNvPr>
          <p:cNvSpPr txBox="1"/>
          <p:nvPr/>
        </p:nvSpPr>
        <p:spPr>
          <a:xfrm rot="16937433">
            <a:off x="26058070" y="1556525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err="1">
                <a:solidFill>
                  <a:schemeClr val="bg1"/>
                </a:solidFill>
                <a:latin typeface="Poppins"/>
                <a:cs typeface="Poppins"/>
              </a:rPr>
              <a:t>Augmenteur</a:t>
            </a:r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 de sons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B17B81-604D-6A4B-11C1-5737CDBE6711}"/>
              </a:ext>
            </a:extLst>
          </p:cNvPr>
          <p:cNvSpPr/>
          <p:nvPr/>
        </p:nvSpPr>
        <p:spPr>
          <a:xfrm rot="14554149">
            <a:off x="19207721" y="10907778"/>
            <a:ext cx="4685071" cy="4542503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DF04BAAF-8A40-B97F-D496-1EF497008773}"/>
              </a:ext>
            </a:extLst>
          </p:cNvPr>
          <p:cNvSpPr txBox="1"/>
          <p:nvPr/>
        </p:nvSpPr>
        <p:spPr>
          <a:xfrm rot="15064886">
            <a:off x="19313395" y="14224432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DB441"/>
                </a:solidFill>
                <a:latin typeface="Poppins"/>
                <a:cs typeface="Poppins"/>
              </a:rPr>
              <a:t>Bloqueur de Pub</a:t>
            </a:r>
          </a:p>
        </p:txBody>
      </p:sp>
      <p:pic>
        <p:nvPicPr>
          <p:cNvPr id="9" name="Image 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8BCA8C33-DF9B-B97B-E332-7B563087C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354">
            <a:off x="19875667" y="10975399"/>
            <a:ext cx="3367040" cy="336704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 rot="18792509">
            <a:off x="14450507" y="10434596"/>
            <a:ext cx="4685071" cy="45425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E892E988-2702-A513-E141-279557D02C6F}"/>
              </a:ext>
            </a:extLst>
          </p:cNvPr>
          <p:cNvSpPr txBox="1"/>
          <p:nvPr/>
        </p:nvSpPr>
        <p:spPr>
          <a:xfrm rot="19303246">
            <a:off x="14556181" y="1350502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Lecteur de page 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et traducteur</a:t>
            </a: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043">
            <a:off x="14858034" y="9976579"/>
            <a:ext cx="3870014" cy="387001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CEBCB0A-50E2-576E-309F-21B77AB2E102}"/>
              </a:ext>
            </a:extLst>
          </p:cNvPr>
          <p:cNvSpPr/>
          <p:nvPr/>
        </p:nvSpPr>
        <p:spPr>
          <a:xfrm rot="18696584">
            <a:off x="9203696" y="9054129"/>
            <a:ext cx="4685071" cy="454250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20" name="ZoneTexte 16">
            <a:extLst>
              <a:ext uri="{FF2B5EF4-FFF2-40B4-BE49-F238E27FC236}">
                <a16:creationId xmlns:a16="http://schemas.microsoft.com/office/drawing/2014/main" id="{2D024538-1B4B-C573-FB5E-078058536FB6}"/>
              </a:ext>
            </a:extLst>
          </p:cNvPr>
          <p:cNvSpPr txBox="1"/>
          <p:nvPr/>
        </p:nvSpPr>
        <p:spPr>
          <a:xfrm rot="19207321">
            <a:off x="9309370" y="12370783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Mode nuit</a:t>
            </a:r>
          </a:p>
        </p:txBody>
      </p:sp>
      <p:pic>
        <p:nvPicPr>
          <p:cNvPr id="22" name="Image 21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C77CDCB1-9F13-8E7D-8EAB-0178E93A1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766">
            <a:off x="9603295" y="8581392"/>
            <a:ext cx="3866285" cy="38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21285525">
            <a:off x="5275286" y="2071531"/>
            <a:ext cx="1545564" cy="14769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779">
            <a:off x="5262672" y="1912220"/>
            <a:ext cx="1465899" cy="146589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 rot="18792509">
            <a:off x="14450507" y="10434596"/>
            <a:ext cx="4685071" cy="45425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E892E988-2702-A513-E141-279557D02C6F}"/>
              </a:ext>
            </a:extLst>
          </p:cNvPr>
          <p:cNvSpPr txBox="1"/>
          <p:nvPr/>
        </p:nvSpPr>
        <p:spPr>
          <a:xfrm rot="19303246">
            <a:off x="14556181" y="13505029"/>
            <a:ext cx="40715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Lecteur de page 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et traducteur</a:t>
            </a: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043">
            <a:off x="14858034" y="9976579"/>
            <a:ext cx="3870014" cy="387001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CEBCB0A-50E2-576E-309F-21B77AB2E102}"/>
              </a:ext>
            </a:extLst>
          </p:cNvPr>
          <p:cNvSpPr/>
          <p:nvPr/>
        </p:nvSpPr>
        <p:spPr>
          <a:xfrm rot="18696584">
            <a:off x="9203696" y="9054129"/>
            <a:ext cx="4685071" cy="454250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sp>
        <p:nvSpPr>
          <p:cNvPr id="20" name="ZoneTexte 16">
            <a:extLst>
              <a:ext uri="{FF2B5EF4-FFF2-40B4-BE49-F238E27FC236}">
                <a16:creationId xmlns:a16="http://schemas.microsoft.com/office/drawing/2014/main" id="{2D024538-1B4B-C573-FB5E-078058536FB6}"/>
              </a:ext>
            </a:extLst>
          </p:cNvPr>
          <p:cNvSpPr txBox="1"/>
          <p:nvPr/>
        </p:nvSpPr>
        <p:spPr>
          <a:xfrm rot="19207321">
            <a:off x="9309370" y="12370783"/>
            <a:ext cx="40715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chemeClr val="bg1"/>
                </a:solidFill>
                <a:latin typeface="Poppins"/>
                <a:cs typeface="Poppins"/>
              </a:rPr>
              <a:t>Mode nuit</a:t>
            </a:r>
          </a:p>
        </p:txBody>
      </p:sp>
      <p:pic>
        <p:nvPicPr>
          <p:cNvPr id="22" name="Image 21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C77CDCB1-9F13-8E7D-8EAB-0178E93A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766">
            <a:off x="9603295" y="8581392"/>
            <a:ext cx="3866285" cy="386628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5A40AFED-EAF6-A1AE-B6C5-706824D4AC5C}"/>
              </a:ext>
            </a:extLst>
          </p:cNvPr>
          <p:cNvSpPr/>
          <p:nvPr/>
        </p:nvSpPr>
        <p:spPr>
          <a:xfrm rot="20397226">
            <a:off x="5232957" y="4571108"/>
            <a:ext cx="1586819" cy="1556328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9" name="Image 1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DF32B596-555F-E42A-6892-377B82EE5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431">
            <a:off x="5393030" y="4581322"/>
            <a:ext cx="1205182" cy="1205182"/>
          </a:xfrm>
          <a:prstGeom prst="rect">
            <a:avLst/>
          </a:prstGeom>
        </p:spPr>
      </p:pic>
      <p:sp>
        <p:nvSpPr>
          <p:cNvPr id="25" name="ZoneTexte 16">
            <a:extLst>
              <a:ext uri="{FF2B5EF4-FFF2-40B4-BE49-F238E27FC236}">
                <a16:creationId xmlns:a16="http://schemas.microsoft.com/office/drawing/2014/main" id="{1BFC85FF-B2C0-B7B7-9B0A-15BBB0F80756}"/>
              </a:ext>
            </a:extLst>
          </p:cNvPr>
          <p:cNvSpPr txBox="1"/>
          <p:nvPr/>
        </p:nvSpPr>
        <p:spPr>
          <a:xfrm>
            <a:off x="6635445" y="2642281"/>
            <a:ext cx="52343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Volume max / Volume booster</a:t>
            </a:r>
            <a:endParaRPr lang="fr-FR" sz="2000" b="1"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26" name="ZoneTexte 16">
            <a:extLst>
              <a:ext uri="{FF2B5EF4-FFF2-40B4-BE49-F238E27FC236}">
                <a16:creationId xmlns:a16="http://schemas.microsoft.com/office/drawing/2014/main" id="{1E2361E5-0ABC-0626-F536-CF8048F6D1FE}"/>
              </a:ext>
            </a:extLst>
          </p:cNvPr>
          <p:cNvSpPr txBox="1"/>
          <p:nvPr/>
        </p:nvSpPr>
        <p:spPr>
          <a:xfrm>
            <a:off x="6071783" y="5183423"/>
            <a:ext cx="55565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U Block / </a:t>
            </a:r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Adblock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/ Stand</a:t>
            </a:r>
            <a:endParaRPr lang="fr-FR" sz="20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64915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 descr="Une image contenant symbole, Graphique, clipart&#10;&#10;Description générée automatiquement">
            <a:extLst>
              <a:ext uri="{FF2B5EF4-FFF2-40B4-BE49-F238E27FC236}">
                <a16:creationId xmlns:a16="http://schemas.microsoft.com/office/drawing/2014/main" id="{C8B2B526-794B-C684-FD68-2E6EA89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9" y="2160289"/>
            <a:ext cx="3145693" cy="3145693"/>
          </a:xfrm>
          <a:prstGeom prst="rect">
            <a:avLst/>
          </a:prstGeom>
        </p:spPr>
      </p:pic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718539" y="505744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A12C1784-1AE2-0F15-DAF9-A6AD4EECD136}"/>
              </a:ext>
            </a:extLst>
          </p:cNvPr>
          <p:cNvSpPr txBox="1"/>
          <p:nvPr/>
        </p:nvSpPr>
        <p:spPr>
          <a:xfrm>
            <a:off x="-1172132" y="5305982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Exemples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21285525">
            <a:off x="13939864" y="-3112383"/>
            <a:ext cx="1545564" cy="14769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779">
            <a:off x="13927250" y="-3271694"/>
            <a:ext cx="1465899" cy="146589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 rot="18792509">
            <a:off x="5485698" y="2292657"/>
            <a:ext cx="1339994" cy="1279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425">
            <a:off x="5456798" y="2220333"/>
            <a:ext cx="1229970" cy="122997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CEBCB0A-50E2-576E-309F-21B77AB2E102}"/>
              </a:ext>
            </a:extLst>
          </p:cNvPr>
          <p:cNvSpPr/>
          <p:nvPr/>
        </p:nvSpPr>
        <p:spPr>
          <a:xfrm rot="16411216">
            <a:off x="5501543" y="4678329"/>
            <a:ext cx="1303374" cy="13503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22" name="Image 21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C77CDCB1-9F13-8E7D-8EAB-0178E93A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102">
            <a:off x="5449339" y="4476662"/>
            <a:ext cx="1442453" cy="144245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5A40AFED-EAF6-A1AE-B6C5-706824D4AC5C}"/>
              </a:ext>
            </a:extLst>
          </p:cNvPr>
          <p:cNvSpPr/>
          <p:nvPr/>
        </p:nvSpPr>
        <p:spPr>
          <a:xfrm rot="20397226">
            <a:off x="13897535" y="-612806"/>
            <a:ext cx="1586819" cy="1556328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9" name="Image 1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DF32B596-555F-E42A-6892-377B82EE5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431">
            <a:off x="14057608" y="-602592"/>
            <a:ext cx="1205182" cy="1205182"/>
          </a:xfrm>
          <a:prstGeom prst="rect">
            <a:avLst/>
          </a:prstGeom>
        </p:spPr>
      </p:pic>
      <p:sp>
        <p:nvSpPr>
          <p:cNvPr id="25" name="ZoneTexte 16">
            <a:extLst>
              <a:ext uri="{FF2B5EF4-FFF2-40B4-BE49-F238E27FC236}">
                <a16:creationId xmlns:a16="http://schemas.microsoft.com/office/drawing/2014/main" id="{1BFC85FF-B2C0-B7B7-9B0A-15BBB0F80756}"/>
              </a:ext>
            </a:extLst>
          </p:cNvPr>
          <p:cNvSpPr txBox="1"/>
          <p:nvPr/>
        </p:nvSpPr>
        <p:spPr>
          <a:xfrm>
            <a:off x="6623428" y="2649976"/>
            <a:ext cx="52343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DeepL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/ Google trad / lecteur</a:t>
            </a:r>
            <a:endParaRPr lang="fr-FR" sz="2000" b="1"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26" name="ZoneTexte 16">
            <a:extLst>
              <a:ext uri="{FF2B5EF4-FFF2-40B4-BE49-F238E27FC236}">
                <a16:creationId xmlns:a16="http://schemas.microsoft.com/office/drawing/2014/main" id="{1E2361E5-0ABC-0626-F536-CF8048F6D1FE}"/>
              </a:ext>
            </a:extLst>
          </p:cNvPr>
          <p:cNvSpPr txBox="1"/>
          <p:nvPr/>
        </p:nvSpPr>
        <p:spPr>
          <a:xfrm>
            <a:off x="6301213" y="5229037"/>
            <a:ext cx="55565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Dark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</a:t>
            </a:r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reader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/ </a:t>
            </a:r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Dark</a:t>
            </a:r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 </a:t>
            </a:r>
            <a:r>
              <a:rPr lang="fr-FR" sz="2400" b="1" err="1">
                <a:solidFill>
                  <a:srgbClr val="5C8AFF"/>
                </a:solidFill>
                <a:latin typeface="Poppins"/>
                <a:cs typeface="Poppins"/>
              </a:rPr>
              <a:t>Theme</a:t>
            </a:r>
            <a:endParaRPr lang="fr-FR" sz="20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03471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 QU'EST-CE QUE C'EST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285263" y="2095210"/>
            <a:ext cx="116234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Internet est un réseau mondial de millions d'ordinateurs et d'autres appareils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connectés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, qui permet d'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échanger 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des informations et d'accéder à divers services comme le web, le courrier électronique et les réseaux sociaux, chaque appareil étant identifié par une </a:t>
            </a:r>
            <a:r>
              <a:rPr lang="fr-FR" b="1">
                <a:solidFill>
                  <a:srgbClr val="FE7BAB"/>
                </a:solidFill>
                <a:latin typeface="Poppins"/>
                <a:cs typeface="Poppins"/>
              </a:rPr>
              <a:t>adresse IP</a:t>
            </a:r>
            <a:r>
              <a:rPr lang="fr-FR" b="1">
                <a:solidFill>
                  <a:srgbClr val="5C8AFF"/>
                </a:solidFill>
                <a:latin typeface="Poppins"/>
                <a:cs typeface="Poppins"/>
              </a:rPr>
              <a:t> unique.</a:t>
            </a:r>
            <a:endParaRPr lang="fr-FR" b="1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361A45C2-8A9C-EAD7-1B12-682D2506B314}"/>
              </a:ext>
            </a:extLst>
          </p:cNvPr>
          <p:cNvSpPr txBox="1"/>
          <p:nvPr/>
        </p:nvSpPr>
        <p:spPr>
          <a:xfrm>
            <a:off x="283308" y="3758897"/>
            <a:ext cx="459984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=</a:t>
            </a: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4400" b="1">
                <a:solidFill>
                  <a:srgbClr val="35EC91"/>
                </a:solidFill>
                <a:latin typeface="Poppins"/>
                <a:cs typeface="Poppins"/>
              </a:rPr>
              <a:t>connexion</a:t>
            </a:r>
            <a:endParaRPr lang="fr-FR" sz="44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EB85DF8C-0BEC-985B-F65B-737D1BE80079}"/>
              </a:ext>
            </a:extLst>
          </p:cNvPr>
          <p:cNvSpPr txBox="1"/>
          <p:nvPr/>
        </p:nvSpPr>
        <p:spPr>
          <a:xfrm>
            <a:off x="6545385" y="3749128"/>
            <a:ext cx="678815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Net(work)</a:t>
            </a:r>
          </a:p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=</a:t>
            </a:r>
          </a:p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Réseau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695ADC3A-460B-B73B-C541-2C2A84C91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01" b="315"/>
          <a:stretch/>
        </p:blipFill>
        <p:spPr>
          <a:xfrm>
            <a:off x="4451351" y="3297766"/>
            <a:ext cx="1745199" cy="3342226"/>
          </a:xfrm>
          <a:prstGeom prst="rect">
            <a:avLst/>
          </a:prstGeom>
        </p:spPr>
      </p:pic>
      <p:pic>
        <p:nvPicPr>
          <p:cNvPr id="13" name="Image 12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C1E91F98-BD44-F8DE-9C09-BB3582AE7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27" r="575" b="631"/>
          <a:stretch/>
        </p:blipFill>
        <p:spPr>
          <a:xfrm>
            <a:off x="6188808" y="3298579"/>
            <a:ext cx="1745200" cy="33316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69EFF7-AB76-C9BE-418E-8BB173C46983}"/>
              </a:ext>
            </a:extLst>
          </p:cNvPr>
          <p:cNvSpPr/>
          <p:nvPr/>
        </p:nvSpPr>
        <p:spPr>
          <a:xfrm>
            <a:off x="5032375" y="4551647"/>
            <a:ext cx="1143001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5A379F-C437-100E-C8D3-24B98B6CE634}"/>
              </a:ext>
            </a:extLst>
          </p:cNvPr>
          <p:cNvSpPr/>
          <p:nvPr/>
        </p:nvSpPr>
        <p:spPr>
          <a:xfrm>
            <a:off x="6165606" y="4551646"/>
            <a:ext cx="1195917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6">
            <a:extLst>
              <a:ext uri="{FF2B5EF4-FFF2-40B4-BE49-F238E27FC236}">
                <a16:creationId xmlns:a16="http://schemas.microsoft.com/office/drawing/2014/main" id="{4E882C65-5FA4-571E-4A25-EC8DB169FF7E}"/>
              </a:ext>
            </a:extLst>
          </p:cNvPr>
          <p:cNvSpPr txBox="1"/>
          <p:nvPr/>
        </p:nvSpPr>
        <p:spPr>
          <a:xfrm>
            <a:off x="6203625" y="4669228"/>
            <a:ext cx="13377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FE7BAB"/>
                </a:solidFill>
                <a:latin typeface="Poppins"/>
                <a:cs typeface="Poppins"/>
              </a:rPr>
              <a:t>Net</a:t>
            </a:r>
            <a:endParaRPr lang="fr-FR" sz="32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6A6EC7BC-9565-A3C0-B293-62E7BF8BC5BD}"/>
              </a:ext>
            </a:extLst>
          </p:cNvPr>
          <p:cNvSpPr txBox="1"/>
          <p:nvPr/>
        </p:nvSpPr>
        <p:spPr>
          <a:xfrm>
            <a:off x="5006895" y="4678998"/>
            <a:ext cx="13377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>
                <a:solidFill>
                  <a:srgbClr val="35EC91"/>
                </a:solidFill>
                <a:latin typeface="Poppins"/>
                <a:cs typeface="Poppins"/>
              </a:rPr>
              <a:t>Inter</a:t>
            </a:r>
            <a:endParaRPr lang="fr-FR" sz="3200" b="1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2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492592" y="-3143350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9BE5CF-F1A4-EC67-E6C0-4F3A7904674B}"/>
              </a:ext>
            </a:extLst>
          </p:cNvPr>
          <p:cNvSpPr/>
          <p:nvPr/>
        </p:nvSpPr>
        <p:spPr>
          <a:xfrm rot="21285525">
            <a:off x="13939864" y="-3112383"/>
            <a:ext cx="1545564" cy="14769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6919237-F77E-8C5E-CBD0-784F960D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779">
            <a:off x="13927250" y="-3271694"/>
            <a:ext cx="1465899" cy="146589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53D3EEA-04D3-8E5A-C40F-DB7388D7F7B1}"/>
              </a:ext>
            </a:extLst>
          </p:cNvPr>
          <p:cNvSpPr/>
          <p:nvPr/>
        </p:nvSpPr>
        <p:spPr>
          <a:xfrm rot="18792509">
            <a:off x="13933999" y="-2951167"/>
            <a:ext cx="1339994" cy="1279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7" name="Image 16" descr="Une image contenant logo, Graphique, capture d’écran, clipart&#10;&#10;Description générée automatiquement">
            <a:extLst>
              <a:ext uri="{FF2B5EF4-FFF2-40B4-BE49-F238E27FC236}">
                <a16:creationId xmlns:a16="http://schemas.microsoft.com/office/drawing/2014/main" id="{7529A7C2-D45B-EDEF-186F-E7E303AA1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425">
            <a:off x="13905099" y="-3023491"/>
            <a:ext cx="1229970" cy="122997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CEBCB0A-50E2-576E-309F-21B77AB2E102}"/>
              </a:ext>
            </a:extLst>
          </p:cNvPr>
          <p:cNvSpPr/>
          <p:nvPr/>
        </p:nvSpPr>
        <p:spPr>
          <a:xfrm rot="16411216">
            <a:off x="13949844" y="-565495"/>
            <a:ext cx="1303374" cy="13503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22" name="Image 21" descr="Une image contenant clipart, Graphique, dessin humoristique, créativité&#10;&#10;Description générée automatiquement">
            <a:extLst>
              <a:ext uri="{FF2B5EF4-FFF2-40B4-BE49-F238E27FC236}">
                <a16:creationId xmlns:a16="http://schemas.microsoft.com/office/drawing/2014/main" id="{C77CDCB1-9F13-8E7D-8EAB-0178E93A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102">
            <a:off x="13897640" y="-767162"/>
            <a:ext cx="1442453" cy="144245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5A40AFED-EAF6-A1AE-B6C5-706824D4AC5C}"/>
              </a:ext>
            </a:extLst>
          </p:cNvPr>
          <p:cNvSpPr/>
          <p:nvPr/>
        </p:nvSpPr>
        <p:spPr>
          <a:xfrm rot="20397226">
            <a:off x="13897535" y="-612806"/>
            <a:ext cx="1586819" cy="1556328"/>
          </a:xfrm>
          <a:prstGeom prst="ellipse">
            <a:avLst/>
          </a:prstGeom>
          <a:solidFill>
            <a:srgbClr val="FBE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CCC"/>
              </a:solidFill>
            </a:endParaRPr>
          </a:p>
        </p:txBody>
      </p:sp>
      <p:pic>
        <p:nvPicPr>
          <p:cNvPr id="19" name="Image 18" descr="Une image contenant capture d’écran, Rectangle, Caractère coloré, Police&#10;&#10;Description générée automatiquement">
            <a:extLst>
              <a:ext uri="{FF2B5EF4-FFF2-40B4-BE49-F238E27FC236}">
                <a16:creationId xmlns:a16="http://schemas.microsoft.com/office/drawing/2014/main" id="{DF32B596-555F-E42A-6892-377B82EE5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431">
            <a:off x="14057608" y="-602592"/>
            <a:ext cx="1205182" cy="1205182"/>
          </a:xfrm>
          <a:prstGeom prst="rect">
            <a:avLst/>
          </a:prstGeom>
        </p:spPr>
      </p:pic>
      <p:sp>
        <p:nvSpPr>
          <p:cNvPr id="12" name="ZoneTexte 16">
            <a:extLst>
              <a:ext uri="{FF2B5EF4-FFF2-40B4-BE49-F238E27FC236}">
                <a16:creationId xmlns:a16="http://schemas.microsoft.com/office/drawing/2014/main" id="{04E30151-398D-A039-A62B-A7285F73A3C9}"/>
              </a:ext>
            </a:extLst>
          </p:cNvPr>
          <p:cNvSpPr txBox="1"/>
          <p:nvPr/>
        </p:nvSpPr>
        <p:spPr>
          <a:xfrm>
            <a:off x="4589178" y="669261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UTILISER INTERNET</a:t>
            </a:r>
          </a:p>
        </p:txBody>
      </p:sp>
      <p:pic>
        <p:nvPicPr>
          <p:cNvPr id="1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5CADCF-8D4E-1195-77CC-7F80CF9C7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214" y="2166429"/>
            <a:ext cx="8121786" cy="432761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DDB7BE0-953A-17CD-DDE0-CADB1F6237CA}"/>
              </a:ext>
            </a:extLst>
          </p:cNvPr>
          <p:cNvSpPr txBox="1"/>
          <p:nvPr/>
        </p:nvSpPr>
        <p:spPr>
          <a:xfrm>
            <a:off x="428990" y="2828835"/>
            <a:ext cx="2478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Après que </a:t>
            </a:r>
            <a:r>
              <a:rPr lang="fr-FR" sz="2400" b="1" dirty="0">
                <a:solidFill>
                  <a:srgbClr val="FE7BAB"/>
                </a:solidFill>
                <a:latin typeface="Poppins"/>
                <a:cs typeface="Poppins"/>
              </a:rPr>
              <a:t>la recherche</a:t>
            </a:r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 soit lancée…</a:t>
            </a:r>
            <a:endParaRPr lang="fr-FR" dirty="0">
              <a:solidFill>
                <a:srgbClr val="5C8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7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492592" y="-3143350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pic>
        <p:nvPicPr>
          <p:cNvPr id="7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B8F804-3D59-157E-25FE-F0F11F7E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5"/>
            <a:ext cx="12192000" cy="6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6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098" y="6296726"/>
            <a:ext cx="2743200" cy="365125"/>
          </a:xfrm>
        </p:spPr>
        <p:txBody>
          <a:bodyPr/>
          <a:lstStyle/>
          <a:p>
            <a:fld id="{BA92AB38-7BAB-4941-8EE2-BD574A3E31EF}" type="slidenum">
              <a:rPr lang="fr-FR" smtClean="0"/>
              <a:pPr/>
              <a:t>42</a:t>
            </a:fld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C504D9A-687D-60F0-9DFB-9FBB90202ECB}"/>
              </a:ext>
            </a:extLst>
          </p:cNvPr>
          <p:cNvCxnSpPr>
            <a:cxnSpLocks/>
          </p:cNvCxnSpPr>
          <p:nvPr/>
        </p:nvCxnSpPr>
        <p:spPr>
          <a:xfrm flipH="1" flipV="1">
            <a:off x="4485697" y="2731650"/>
            <a:ext cx="1756946" cy="679834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202F862-4255-704E-53AE-4F077A5B6080}"/>
              </a:ext>
            </a:extLst>
          </p:cNvPr>
          <p:cNvCxnSpPr>
            <a:cxnSpLocks/>
          </p:cNvCxnSpPr>
          <p:nvPr/>
        </p:nvCxnSpPr>
        <p:spPr>
          <a:xfrm flipH="1">
            <a:off x="4245628" y="3833583"/>
            <a:ext cx="2030633" cy="973535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82B3608-B0EA-0967-DE24-CC7E409D8A7F}"/>
              </a:ext>
            </a:extLst>
          </p:cNvPr>
          <p:cNvCxnSpPr>
            <a:cxnSpLocks/>
          </p:cNvCxnSpPr>
          <p:nvPr/>
        </p:nvCxnSpPr>
        <p:spPr>
          <a:xfrm flipH="1">
            <a:off x="3758453" y="3622086"/>
            <a:ext cx="2517807" cy="99440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4C1603B-3472-776D-2655-A0CB3FE381BE}"/>
              </a:ext>
            </a:extLst>
          </p:cNvPr>
          <p:cNvSpPr txBox="1"/>
          <p:nvPr/>
        </p:nvSpPr>
        <p:spPr>
          <a:xfrm>
            <a:off x="6287465" y="3307184"/>
            <a:ext cx="17243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Les résultats (sites)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A272D-9E79-B0B2-F195-FD52D731E35E}"/>
              </a:ext>
            </a:extLst>
          </p:cNvPr>
          <p:cNvSpPr/>
          <p:nvPr/>
        </p:nvSpPr>
        <p:spPr>
          <a:xfrm>
            <a:off x="1" y="6297706"/>
            <a:ext cx="12191998" cy="56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05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45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43</a:t>
            </a:fld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C504D9A-687D-60F0-9DFB-9FBB90202ECB}"/>
              </a:ext>
            </a:extLst>
          </p:cNvPr>
          <p:cNvCxnSpPr>
            <a:cxnSpLocks/>
          </p:cNvCxnSpPr>
          <p:nvPr/>
        </p:nvCxnSpPr>
        <p:spPr>
          <a:xfrm flipH="1" flipV="1">
            <a:off x="3371522" y="1754910"/>
            <a:ext cx="2221178" cy="420870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202F862-4255-704E-53AE-4F077A5B6080}"/>
              </a:ext>
            </a:extLst>
          </p:cNvPr>
          <p:cNvCxnSpPr>
            <a:cxnSpLocks/>
          </p:cNvCxnSpPr>
          <p:nvPr/>
        </p:nvCxnSpPr>
        <p:spPr>
          <a:xfrm flipH="1" flipV="1">
            <a:off x="1966408" y="1766116"/>
            <a:ext cx="3535680" cy="604911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82B3608-B0EA-0967-DE24-CC7E409D8A7F}"/>
              </a:ext>
            </a:extLst>
          </p:cNvPr>
          <p:cNvCxnSpPr>
            <a:cxnSpLocks/>
          </p:cNvCxnSpPr>
          <p:nvPr/>
        </p:nvCxnSpPr>
        <p:spPr>
          <a:xfrm flipH="1" flipV="1">
            <a:off x="2628556" y="1766116"/>
            <a:ext cx="2902942" cy="515749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4C1603B-3472-776D-2655-A0CB3FE381BE}"/>
              </a:ext>
            </a:extLst>
          </p:cNvPr>
          <p:cNvSpPr txBox="1"/>
          <p:nvPr/>
        </p:nvSpPr>
        <p:spPr>
          <a:xfrm>
            <a:off x="5490882" y="1919237"/>
            <a:ext cx="17243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Types de contenus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AD2F6-F84B-5618-8D7D-9B51599CFED8}"/>
              </a:ext>
            </a:extLst>
          </p:cNvPr>
          <p:cNvSpPr/>
          <p:nvPr/>
        </p:nvSpPr>
        <p:spPr>
          <a:xfrm>
            <a:off x="1" y="6297706"/>
            <a:ext cx="12191998" cy="56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45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44</a:t>
            </a:fld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C504D9A-687D-60F0-9DFB-9FBB90202ECB}"/>
              </a:ext>
            </a:extLst>
          </p:cNvPr>
          <p:cNvCxnSpPr>
            <a:cxnSpLocks/>
          </p:cNvCxnSpPr>
          <p:nvPr/>
        </p:nvCxnSpPr>
        <p:spPr>
          <a:xfrm flipH="1">
            <a:off x="8232774" y="1764158"/>
            <a:ext cx="358588" cy="2065289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4C1603B-3472-776D-2655-A0CB3FE381BE}"/>
              </a:ext>
            </a:extLst>
          </p:cNvPr>
          <p:cNvSpPr txBox="1"/>
          <p:nvPr/>
        </p:nvSpPr>
        <p:spPr>
          <a:xfrm>
            <a:off x="8022209" y="840827"/>
            <a:ext cx="23261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Informations essentielles sur la recherche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5965F-AD2E-BDEE-1368-49339748DC28}"/>
              </a:ext>
            </a:extLst>
          </p:cNvPr>
          <p:cNvSpPr/>
          <p:nvPr/>
        </p:nvSpPr>
        <p:spPr>
          <a:xfrm>
            <a:off x="1" y="6297706"/>
            <a:ext cx="12191998" cy="56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21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963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2D991-6E3B-0D3E-0F5A-CFF17EB1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39"/>
            <a:ext cx="12192000" cy="64887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C9A72-153B-9F6F-26BD-58A4A68F57FE}"/>
              </a:ext>
            </a:extLst>
          </p:cNvPr>
          <p:cNvSpPr/>
          <p:nvPr/>
        </p:nvSpPr>
        <p:spPr>
          <a:xfrm>
            <a:off x="1" y="6477000"/>
            <a:ext cx="12191998" cy="425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5922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6" y="407963"/>
            <a:ext cx="12203206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2D991-6E3B-0D3E-0F5A-CFF17EB1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45"/>
            <a:ext cx="12203206" cy="648871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87150C-5DFA-23B1-9738-F50920056081}"/>
              </a:ext>
            </a:extLst>
          </p:cNvPr>
          <p:cNvCxnSpPr>
            <a:cxnSpLocks/>
          </p:cNvCxnSpPr>
          <p:nvPr/>
        </p:nvCxnSpPr>
        <p:spPr>
          <a:xfrm flipH="1" flipV="1">
            <a:off x="1480211" y="1712949"/>
            <a:ext cx="907227" cy="643768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CAAE383-AA63-015F-BB96-4B0591C4D5BB}"/>
              </a:ext>
            </a:extLst>
          </p:cNvPr>
          <p:cNvSpPr txBox="1"/>
          <p:nvPr/>
        </p:nvSpPr>
        <p:spPr>
          <a:xfrm>
            <a:off x="2281207" y="2135875"/>
            <a:ext cx="20908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Logo du site (ramène à la page d’accueil)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09A30-0BED-6B53-261D-4B99D0F783F8}"/>
              </a:ext>
            </a:extLst>
          </p:cNvPr>
          <p:cNvSpPr/>
          <p:nvPr/>
        </p:nvSpPr>
        <p:spPr>
          <a:xfrm>
            <a:off x="1" y="6477000"/>
            <a:ext cx="12191998" cy="425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76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963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2D991-6E3B-0D3E-0F5A-CFF17EB1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0"/>
            <a:ext cx="12192000" cy="648871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87150C-5DFA-23B1-9738-F50920056081}"/>
              </a:ext>
            </a:extLst>
          </p:cNvPr>
          <p:cNvCxnSpPr>
            <a:cxnSpLocks/>
          </p:cNvCxnSpPr>
          <p:nvPr/>
        </p:nvCxnSpPr>
        <p:spPr>
          <a:xfrm flipH="1" flipV="1">
            <a:off x="6901754" y="1623060"/>
            <a:ext cx="98474" cy="858129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CAAE383-AA63-015F-BB96-4B0591C4D5BB}"/>
              </a:ext>
            </a:extLst>
          </p:cNvPr>
          <p:cNvSpPr txBox="1"/>
          <p:nvPr/>
        </p:nvSpPr>
        <p:spPr>
          <a:xfrm>
            <a:off x="6317945" y="2388234"/>
            <a:ext cx="23261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Les thèmes (rubriques)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335F0-6F10-B447-47EA-BDDE826DE2C5}"/>
              </a:ext>
            </a:extLst>
          </p:cNvPr>
          <p:cNvSpPr/>
          <p:nvPr/>
        </p:nvSpPr>
        <p:spPr>
          <a:xfrm>
            <a:off x="1" y="6488205"/>
            <a:ext cx="12191998" cy="414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591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FC328A-E8AA-8302-9535-E02B7A9A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963"/>
            <a:ext cx="12192000" cy="64963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784DD-772F-9C4A-A718-E4AA76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AB38-7BAB-4941-8EE2-BD574A3E31EF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2D991-6E3B-0D3E-0F5A-CFF17EB1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39"/>
            <a:ext cx="12192000" cy="648871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87150C-5DFA-23B1-9738-F50920056081}"/>
              </a:ext>
            </a:extLst>
          </p:cNvPr>
          <p:cNvCxnSpPr>
            <a:cxnSpLocks/>
          </p:cNvCxnSpPr>
          <p:nvPr/>
        </p:nvCxnSpPr>
        <p:spPr>
          <a:xfrm>
            <a:off x="3805380" y="2793506"/>
            <a:ext cx="1258275" cy="506437"/>
          </a:xfrm>
          <a:prstGeom prst="straightConnector1">
            <a:avLst/>
          </a:prstGeom>
          <a:ln w="57150">
            <a:solidFill>
              <a:srgbClr val="FE7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CAAE383-AA63-015F-BB96-4B0591C4D5BB}"/>
              </a:ext>
            </a:extLst>
          </p:cNvPr>
          <p:cNvSpPr txBox="1"/>
          <p:nvPr/>
        </p:nvSpPr>
        <p:spPr>
          <a:xfrm>
            <a:off x="1941411" y="2466503"/>
            <a:ext cx="2326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Le contenu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4A739-70DC-F88A-1EAF-C9171AC0227C}"/>
              </a:ext>
            </a:extLst>
          </p:cNvPr>
          <p:cNvSpPr/>
          <p:nvPr/>
        </p:nvSpPr>
        <p:spPr>
          <a:xfrm>
            <a:off x="1" y="6477000"/>
            <a:ext cx="12191998" cy="425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737560A1-894E-E9EB-ABBF-6E0AA6DB6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01" b="315"/>
          <a:stretch/>
        </p:blipFill>
        <p:spPr>
          <a:xfrm>
            <a:off x="-3761710" y="1794691"/>
            <a:ext cx="2485360" cy="4759706"/>
          </a:xfrm>
          <a:prstGeom prst="rect">
            <a:avLst/>
          </a:prstGeom>
        </p:spPr>
      </p:pic>
      <p:pic>
        <p:nvPicPr>
          <p:cNvPr id="9" name="Image 8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092C9749-85AF-B2D7-5C4F-43AC3EA48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27" r="575" b="631"/>
          <a:stretch/>
        </p:blipFill>
        <p:spPr>
          <a:xfrm>
            <a:off x="14439900" y="1809750"/>
            <a:ext cx="2485361" cy="47446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DC37AB-CF94-BD02-4F68-B80546C3B1B2}"/>
              </a:ext>
            </a:extLst>
          </p:cNvPr>
          <p:cNvSpPr/>
          <p:nvPr/>
        </p:nvSpPr>
        <p:spPr>
          <a:xfrm>
            <a:off x="-2855231" y="3792471"/>
            <a:ext cx="1647933" cy="907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B58DF4-A088-AC2C-88CF-E12E5F7EFBC1}"/>
              </a:ext>
            </a:extLst>
          </p:cNvPr>
          <p:cNvSpPr/>
          <p:nvPr/>
        </p:nvSpPr>
        <p:spPr>
          <a:xfrm>
            <a:off x="14287500" y="3712479"/>
            <a:ext cx="1647933" cy="907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39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C01BFEB5-FCAD-C069-955F-72F3D0065B15}"/>
              </a:ext>
            </a:extLst>
          </p:cNvPr>
          <p:cNvSpPr txBox="1"/>
          <p:nvPr/>
        </p:nvSpPr>
        <p:spPr>
          <a:xfrm>
            <a:off x="4492592" y="-3143350"/>
            <a:ext cx="736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LES EXTENSIONS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408C0B-30E0-4851-6F47-D2C8F10C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6654337"/>
            <a:ext cx="765345" cy="407325"/>
          </a:xfrm>
          <a:prstGeom prst="rect">
            <a:avLst/>
          </a:prstGeom>
        </p:spPr>
      </p:pic>
      <p:pic>
        <p:nvPicPr>
          <p:cNvPr id="8" name="Image 7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E247F1C1-864C-FB71-0A27-CB5B0C0A9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01" b="315"/>
          <a:stretch/>
        </p:blipFill>
        <p:spPr>
          <a:xfrm>
            <a:off x="3610640" y="1794691"/>
            <a:ext cx="2485360" cy="4759706"/>
          </a:xfrm>
          <a:prstGeom prst="rect">
            <a:avLst/>
          </a:prstGeom>
        </p:spPr>
      </p:pic>
      <p:pic>
        <p:nvPicPr>
          <p:cNvPr id="9" name="Image 8" descr="Une image contenant Graphique, cercle, Caractère coloré, art&#10;&#10;Description générée automatiquement">
            <a:extLst>
              <a:ext uri="{FF2B5EF4-FFF2-40B4-BE49-F238E27FC236}">
                <a16:creationId xmlns:a16="http://schemas.microsoft.com/office/drawing/2014/main" id="{725B4B50-E455-7BBB-5CAD-915589DE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27" r="575" b="631"/>
          <a:stretch/>
        </p:blipFill>
        <p:spPr>
          <a:xfrm>
            <a:off x="6096000" y="1809750"/>
            <a:ext cx="2485361" cy="47446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FC7033-EA44-D140-2CEC-14A89943A3AA}"/>
              </a:ext>
            </a:extLst>
          </p:cNvPr>
          <p:cNvSpPr/>
          <p:nvPr/>
        </p:nvSpPr>
        <p:spPr>
          <a:xfrm>
            <a:off x="4517119" y="3792471"/>
            <a:ext cx="1647933" cy="907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9AC58-3FFF-8D68-F597-F490176F5D6B}"/>
              </a:ext>
            </a:extLst>
          </p:cNvPr>
          <p:cNvSpPr/>
          <p:nvPr/>
        </p:nvSpPr>
        <p:spPr>
          <a:xfrm>
            <a:off x="5943600" y="3712479"/>
            <a:ext cx="1647933" cy="907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D09804DA-744E-90FF-817B-01A8F3192F57}"/>
              </a:ext>
            </a:extLst>
          </p:cNvPr>
          <p:cNvSpPr txBox="1"/>
          <p:nvPr/>
        </p:nvSpPr>
        <p:spPr>
          <a:xfrm>
            <a:off x="2482785" y="3314976"/>
            <a:ext cx="7364534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500" b="1">
                <a:solidFill>
                  <a:srgbClr val="35EC91"/>
                </a:solidFill>
                <a:latin typeface="Poppins"/>
                <a:cs typeface="Poppins"/>
              </a:rPr>
              <a:t>F</a:t>
            </a:r>
            <a:r>
              <a:rPr lang="fr-FR" sz="11500" b="1">
                <a:solidFill>
                  <a:srgbClr val="5C8AFF"/>
                </a:solidFill>
                <a:latin typeface="Poppins"/>
                <a:cs typeface="Poppins"/>
              </a:rPr>
              <a:t>I</a:t>
            </a:r>
            <a:r>
              <a:rPr lang="fr-FR" sz="11500" b="1">
                <a:solidFill>
                  <a:srgbClr val="FE7BAB"/>
                </a:solidFill>
                <a:latin typeface="Poppins"/>
                <a:cs typeface="Poppin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9598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 CA SERT A QUOI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-2948352" y="2183133"/>
            <a:ext cx="11623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Voici les fonctions premières :</a:t>
            </a:r>
            <a:endParaRPr lang="fr-FR" sz="280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BE7310D-6944-2F49-A9C3-F3DE0AC9E781}"/>
              </a:ext>
            </a:extLst>
          </p:cNvPr>
          <p:cNvGrpSpPr/>
          <p:nvPr/>
        </p:nvGrpSpPr>
        <p:grpSpPr>
          <a:xfrm>
            <a:off x="-12214795" y="3004038"/>
            <a:ext cx="12192000" cy="3008923"/>
            <a:chOff x="-3257" y="2984500"/>
            <a:chExt cx="12192000" cy="30089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29B7B-8E65-3FFB-3D56-3C8B1FC45E75}"/>
                </a:ext>
              </a:extLst>
            </p:cNvPr>
            <p:cNvSpPr/>
            <p:nvPr/>
          </p:nvSpPr>
          <p:spPr>
            <a:xfrm>
              <a:off x="-3257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2D2BAACE-7C08-9383-DAB7-0C434D98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7638" y="3418254"/>
              <a:ext cx="2151186" cy="2131647"/>
            </a:xfrm>
            <a:prstGeom prst="rect">
              <a:avLst/>
            </a:prstGeom>
          </p:spPr>
        </p:pic>
        <p:sp>
          <p:nvSpPr>
            <p:cNvPr id="18" name="ZoneTexte 14">
              <a:extLst>
                <a:ext uri="{FF2B5EF4-FFF2-40B4-BE49-F238E27FC236}">
                  <a16:creationId xmlns:a16="http://schemas.microsoft.com/office/drawing/2014/main" id="{61C0D740-4C8E-B083-A8BA-C8D7B5537AB5}"/>
                </a:ext>
              </a:extLst>
            </p:cNvPr>
            <p:cNvSpPr txBox="1"/>
            <p:nvPr/>
          </p:nvSpPr>
          <p:spPr>
            <a:xfrm>
              <a:off x="1789725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33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 CA SERT A QUOI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-2948352" y="2183133"/>
            <a:ext cx="11623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Voici les fonctions premières :</a:t>
            </a:r>
            <a:endParaRPr lang="fr-FR" sz="280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BE7310D-6944-2F49-A9C3-F3DE0AC9E781}"/>
              </a:ext>
            </a:extLst>
          </p:cNvPr>
          <p:cNvGrpSpPr/>
          <p:nvPr/>
        </p:nvGrpSpPr>
        <p:grpSpPr>
          <a:xfrm>
            <a:off x="-3257" y="2984500"/>
            <a:ext cx="12192000" cy="3008923"/>
            <a:chOff x="-3257" y="2984500"/>
            <a:chExt cx="12192000" cy="30089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29B7B-8E65-3FFB-3D56-3C8B1FC45E75}"/>
                </a:ext>
              </a:extLst>
            </p:cNvPr>
            <p:cNvSpPr/>
            <p:nvPr/>
          </p:nvSpPr>
          <p:spPr>
            <a:xfrm>
              <a:off x="-3257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2D2BAACE-7C08-9383-DAB7-0C434D98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7638" y="3418254"/>
              <a:ext cx="2151186" cy="2131647"/>
            </a:xfrm>
            <a:prstGeom prst="rect">
              <a:avLst/>
            </a:prstGeom>
          </p:spPr>
        </p:pic>
        <p:sp>
          <p:nvSpPr>
            <p:cNvPr id="18" name="ZoneTexte 14">
              <a:extLst>
                <a:ext uri="{FF2B5EF4-FFF2-40B4-BE49-F238E27FC236}">
                  <a16:creationId xmlns:a16="http://schemas.microsoft.com/office/drawing/2014/main" id="{61C0D740-4C8E-B083-A8BA-C8D7B5537AB5}"/>
                </a:ext>
              </a:extLst>
            </p:cNvPr>
            <p:cNvSpPr txBox="1"/>
            <p:nvPr/>
          </p:nvSpPr>
          <p:spPr>
            <a:xfrm>
              <a:off x="1789725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D40EEDD-A8F0-7C62-5550-BC17104FCC02}"/>
              </a:ext>
            </a:extLst>
          </p:cNvPr>
          <p:cNvGrpSpPr/>
          <p:nvPr/>
        </p:nvGrpSpPr>
        <p:grpSpPr>
          <a:xfrm>
            <a:off x="-12195257" y="2984499"/>
            <a:ext cx="12192000" cy="3008923"/>
            <a:chOff x="6512" y="2984499"/>
            <a:chExt cx="12192000" cy="30089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2228DA-0C88-E88E-8140-A6806238DF5D}"/>
                </a:ext>
              </a:extLst>
            </p:cNvPr>
            <p:cNvSpPr/>
            <p:nvPr/>
          </p:nvSpPr>
          <p:spPr>
            <a:xfrm>
              <a:off x="6512" y="2984499"/>
              <a:ext cx="12192000" cy="30089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4">
              <a:extLst>
                <a:ext uri="{FF2B5EF4-FFF2-40B4-BE49-F238E27FC236}">
                  <a16:creationId xmlns:a16="http://schemas.microsoft.com/office/drawing/2014/main" id="{8E2759F0-2CEF-3307-9FE7-9FE52FE99BA5}"/>
                </a:ext>
              </a:extLst>
            </p:cNvPr>
            <p:cNvSpPr txBox="1"/>
            <p:nvPr/>
          </p:nvSpPr>
          <p:spPr>
            <a:xfrm>
              <a:off x="1760417" y="3609439"/>
              <a:ext cx="4990121" cy="1754326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DB441"/>
                  </a:solidFill>
                  <a:latin typeface="Poppins"/>
                  <a:cs typeface="Poppins"/>
                </a:rPr>
                <a:t>Transférer des données </a:t>
              </a:r>
            </a:p>
          </p:txBody>
        </p:sp>
        <p:pic>
          <p:nvPicPr>
            <p:cNvPr id="17" name="Image 16" descr="Une image contenant capture d’écran, affichage, texte, Rectangle&#10;&#10;Description générée automatiquement">
              <a:extLst>
                <a:ext uri="{FF2B5EF4-FFF2-40B4-BE49-F238E27FC236}">
                  <a16:creationId xmlns:a16="http://schemas.microsoft.com/office/drawing/2014/main" id="{588B182F-B201-74F8-424D-403A3702B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1599" y="3266831"/>
              <a:ext cx="2424723" cy="24247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716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 CA SERT A QUOI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-2948352" y="2183133"/>
            <a:ext cx="11623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Voici les fonctions premières :</a:t>
            </a:r>
            <a:endParaRPr lang="fr-FR" sz="280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2219C4-7E16-110A-60FA-361FEC5CB383}"/>
              </a:ext>
            </a:extLst>
          </p:cNvPr>
          <p:cNvGrpSpPr/>
          <p:nvPr/>
        </p:nvGrpSpPr>
        <p:grpSpPr>
          <a:xfrm>
            <a:off x="-3257" y="2984499"/>
            <a:ext cx="12192000" cy="3008923"/>
            <a:chOff x="6512" y="2984499"/>
            <a:chExt cx="12192000" cy="3008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42B14F-6830-745A-A7A5-B1B5385AED0B}"/>
                </a:ext>
              </a:extLst>
            </p:cNvPr>
            <p:cNvSpPr/>
            <p:nvPr/>
          </p:nvSpPr>
          <p:spPr>
            <a:xfrm>
              <a:off x="6512" y="2984499"/>
              <a:ext cx="12192000" cy="30089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23966CB7-1F23-9557-C5D5-3D333883E055}"/>
                </a:ext>
              </a:extLst>
            </p:cNvPr>
            <p:cNvSpPr txBox="1"/>
            <p:nvPr/>
          </p:nvSpPr>
          <p:spPr>
            <a:xfrm>
              <a:off x="1760417" y="3609439"/>
              <a:ext cx="4990121" cy="1754326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DB441"/>
                  </a:solidFill>
                  <a:latin typeface="Poppins"/>
                  <a:cs typeface="Poppins"/>
                </a:rPr>
                <a:t>Transférer des données </a:t>
              </a:r>
            </a:p>
          </p:txBody>
        </p:sp>
        <p:pic>
          <p:nvPicPr>
            <p:cNvPr id="21" name="Image 20" descr="Une image contenant capture d’écran, affichage, texte, Rectangle&#10;&#10;Description générée automatiquement">
              <a:extLst>
                <a:ext uri="{FF2B5EF4-FFF2-40B4-BE49-F238E27FC236}">
                  <a16:creationId xmlns:a16="http://schemas.microsoft.com/office/drawing/2014/main" id="{61CAACCE-E177-79B3-C0D9-247B28EC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599" y="3266831"/>
              <a:ext cx="2424723" cy="24247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D7AE1E8-21D6-8AA4-FE62-603699C15536}"/>
              </a:ext>
            </a:extLst>
          </p:cNvPr>
          <p:cNvGrpSpPr/>
          <p:nvPr/>
        </p:nvGrpSpPr>
        <p:grpSpPr>
          <a:xfrm>
            <a:off x="12198512" y="2984500"/>
            <a:ext cx="12192000" cy="3008923"/>
            <a:chOff x="12198512" y="2984500"/>
            <a:chExt cx="12192000" cy="300892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95FA26-6530-A3BB-39B8-5A3ECB3BFDE9}"/>
                </a:ext>
              </a:extLst>
            </p:cNvPr>
            <p:cNvSpPr/>
            <p:nvPr/>
          </p:nvSpPr>
          <p:spPr>
            <a:xfrm>
              <a:off x="12198512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EEC3D245-2150-DF34-DF97-59F1D30E2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9407" y="3418254"/>
              <a:ext cx="2151186" cy="2131647"/>
            </a:xfrm>
            <a:prstGeom prst="rect">
              <a:avLst/>
            </a:prstGeom>
          </p:spPr>
        </p:pic>
        <p:sp>
          <p:nvSpPr>
            <p:cNvPr id="33" name="ZoneTexte 14">
              <a:extLst>
                <a:ext uri="{FF2B5EF4-FFF2-40B4-BE49-F238E27FC236}">
                  <a16:creationId xmlns:a16="http://schemas.microsoft.com/office/drawing/2014/main" id="{8474708B-7DFC-3519-8988-21C5FE20272E}"/>
                </a:ext>
              </a:extLst>
            </p:cNvPr>
            <p:cNvSpPr txBox="1"/>
            <p:nvPr/>
          </p:nvSpPr>
          <p:spPr>
            <a:xfrm>
              <a:off x="13991494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54D06CC7-3B22-FFAA-69E1-3A65ADC086F0}"/>
              </a:ext>
            </a:extLst>
          </p:cNvPr>
          <p:cNvGrpSpPr/>
          <p:nvPr/>
        </p:nvGrpSpPr>
        <p:grpSpPr>
          <a:xfrm>
            <a:off x="-12195257" y="2974730"/>
            <a:ext cx="12192000" cy="3008923"/>
            <a:chOff x="-12195257" y="2984499"/>
            <a:chExt cx="12192000" cy="30089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4081A73-0351-2F03-6C5E-B49595590588}"/>
                </a:ext>
              </a:extLst>
            </p:cNvPr>
            <p:cNvSpPr/>
            <p:nvPr/>
          </p:nvSpPr>
          <p:spPr>
            <a:xfrm>
              <a:off x="-12195257" y="2984499"/>
              <a:ext cx="12192000" cy="3008923"/>
            </a:xfrm>
            <a:prstGeom prst="rect">
              <a:avLst/>
            </a:prstGeom>
            <a:solidFill>
              <a:srgbClr val="D1F2F1"/>
            </a:solidFill>
            <a:ln>
              <a:solidFill>
                <a:srgbClr val="D1F2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14">
              <a:extLst>
                <a:ext uri="{FF2B5EF4-FFF2-40B4-BE49-F238E27FC236}">
                  <a16:creationId xmlns:a16="http://schemas.microsoft.com/office/drawing/2014/main" id="{EF98C111-2C60-43D6-82CC-3537C9D77C24}"/>
                </a:ext>
              </a:extLst>
            </p:cNvPr>
            <p:cNvSpPr txBox="1"/>
            <p:nvPr/>
          </p:nvSpPr>
          <p:spPr>
            <a:xfrm>
              <a:off x="-10421813" y="3296824"/>
              <a:ext cx="4990121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0560CE"/>
                  </a:solidFill>
                  <a:latin typeface="Poppins"/>
                  <a:cs typeface="Poppins"/>
                </a:rPr>
                <a:t>Utiliser les messageries en ligne </a:t>
              </a:r>
            </a:p>
          </p:txBody>
        </p:sp>
        <p:pic>
          <p:nvPicPr>
            <p:cNvPr id="44" name="Image 43" descr="Une image contenant Graphique, Bleu électrique, capture d’écran, cercle&#10;&#10;Description générée automatiquement">
              <a:extLst>
                <a:ext uri="{FF2B5EF4-FFF2-40B4-BE49-F238E27FC236}">
                  <a16:creationId xmlns:a16="http://schemas.microsoft.com/office/drawing/2014/main" id="{00D1316F-5204-5261-9846-708AAB84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5553" y="3432909"/>
              <a:ext cx="1946031" cy="200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31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 CA SERT A QUOI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-2948352" y="2183133"/>
            <a:ext cx="11623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Voici les fonctions premières :</a:t>
            </a:r>
            <a:endParaRPr lang="fr-FR" sz="280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2219C4-7E16-110A-60FA-361FEC5CB383}"/>
              </a:ext>
            </a:extLst>
          </p:cNvPr>
          <p:cNvGrpSpPr/>
          <p:nvPr/>
        </p:nvGrpSpPr>
        <p:grpSpPr>
          <a:xfrm>
            <a:off x="12198512" y="2984499"/>
            <a:ext cx="12192000" cy="3008923"/>
            <a:chOff x="6512" y="2984499"/>
            <a:chExt cx="12192000" cy="3008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42B14F-6830-745A-A7A5-B1B5385AED0B}"/>
                </a:ext>
              </a:extLst>
            </p:cNvPr>
            <p:cNvSpPr/>
            <p:nvPr/>
          </p:nvSpPr>
          <p:spPr>
            <a:xfrm>
              <a:off x="6512" y="2984499"/>
              <a:ext cx="12192000" cy="3008923"/>
            </a:xfrm>
            <a:prstGeom prst="rect">
              <a:avLst/>
            </a:prstGeom>
            <a:solidFill>
              <a:srgbClr val="FDB441"/>
            </a:solidFill>
            <a:ln>
              <a:solidFill>
                <a:srgbClr val="FDB4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23966CB7-1F23-9557-C5D5-3D333883E055}"/>
                </a:ext>
              </a:extLst>
            </p:cNvPr>
            <p:cNvSpPr txBox="1"/>
            <p:nvPr/>
          </p:nvSpPr>
          <p:spPr>
            <a:xfrm>
              <a:off x="1760417" y="3609439"/>
              <a:ext cx="499012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82AEE3"/>
                  </a:solidFill>
                  <a:latin typeface="Poppins"/>
                  <a:cs typeface="Poppins"/>
                </a:rPr>
                <a:t>Transférer des données</a:t>
              </a:r>
              <a:r>
                <a:rPr lang="fr-FR" sz="5400" b="1">
                  <a:solidFill>
                    <a:srgbClr val="FE7BAB"/>
                  </a:solidFill>
                  <a:latin typeface="Poppins"/>
                  <a:cs typeface="Poppins"/>
                </a:rPr>
                <a:t> </a:t>
              </a:r>
            </a:p>
          </p:txBody>
        </p:sp>
        <p:pic>
          <p:nvPicPr>
            <p:cNvPr id="21" name="Image 20" descr="Une image contenant capture d’écran, affichage, texte, Rectangle&#10;&#10;Description générée automatiquement">
              <a:extLst>
                <a:ext uri="{FF2B5EF4-FFF2-40B4-BE49-F238E27FC236}">
                  <a16:creationId xmlns:a16="http://schemas.microsoft.com/office/drawing/2014/main" id="{61CAACCE-E177-79B3-C0D9-247B28EC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599" y="3266831"/>
              <a:ext cx="2424723" cy="2424723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D7AE1E8-21D6-8AA4-FE62-603699C15536}"/>
              </a:ext>
            </a:extLst>
          </p:cNvPr>
          <p:cNvGrpSpPr/>
          <p:nvPr/>
        </p:nvGrpSpPr>
        <p:grpSpPr>
          <a:xfrm>
            <a:off x="12198512" y="2984500"/>
            <a:ext cx="12192000" cy="3008923"/>
            <a:chOff x="12198512" y="2984500"/>
            <a:chExt cx="12192000" cy="300892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95FA26-6530-A3BB-39B8-5A3ECB3BFDE9}"/>
                </a:ext>
              </a:extLst>
            </p:cNvPr>
            <p:cNvSpPr/>
            <p:nvPr/>
          </p:nvSpPr>
          <p:spPr>
            <a:xfrm>
              <a:off x="12198512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EEC3D245-2150-DF34-DF97-59F1D30E2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9407" y="3418254"/>
              <a:ext cx="2151186" cy="2131647"/>
            </a:xfrm>
            <a:prstGeom prst="rect">
              <a:avLst/>
            </a:prstGeom>
          </p:spPr>
        </p:pic>
        <p:sp>
          <p:nvSpPr>
            <p:cNvPr id="33" name="ZoneTexte 14">
              <a:extLst>
                <a:ext uri="{FF2B5EF4-FFF2-40B4-BE49-F238E27FC236}">
                  <a16:creationId xmlns:a16="http://schemas.microsoft.com/office/drawing/2014/main" id="{8474708B-7DFC-3519-8988-21C5FE20272E}"/>
                </a:ext>
              </a:extLst>
            </p:cNvPr>
            <p:cNvSpPr txBox="1"/>
            <p:nvPr/>
          </p:nvSpPr>
          <p:spPr>
            <a:xfrm>
              <a:off x="13991494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EC4310B-66BC-9EC1-6BB0-F39AEB5B53BB}"/>
              </a:ext>
            </a:extLst>
          </p:cNvPr>
          <p:cNvGrpSpPr/>
          <p:nvPr/>
        </p:nvGrpSpPr>
        <p:grpSpPr>
          <a:xfrm>
            <a:off x="-12195257" y="2974730"/>
            <a:ext cx="12192000" cy="3008923"/>
            <a:chOff x="-12195257" y="2974730"/>
            <a:chExt cx="12192000" cy="30089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D64685-A577-2D40-0991-C89BC50ADE27}"/>
                </a:ext>
              </a:extLst>
            </p:cNvPr>
            <p:cNvSpPr/>
            <p:nvPr/>
          </p:nvSpPr>
          <p:spPr>
            <a:xfrm>
              <a:off x="-12195257" y="2974730"/>
              <a:ext cx="12192000" cy="3008923"/>
            </a:xfrm>
            <a:prstGeom prst="rect">
              <a:avLst/>
            </a:prstGeom>
            <a:solidFill>
              <a:srgbClr val="FFF0AF"/>
            </a:solidFill>
            <a:ln>
              <a:solidFill>
                <a:srgbClr val="FFF0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4">
              <a:extLst>
                <a:ext uri="{FF2B5EF4-FFF2-40B4-BE49-F238E27FC236}">
                  <a16:creationId xmlns:a16="http://schemas.microsoft.com/office/drawing/2014/main" id="{61760C7A-A9B5-2DBA-5BE1-2F18F229467C}"/>
                </a:ext>
              </a:extLst>
            </p:cNvPr>
            <p:cNvSpPr txBox="1"/>
            <p:nvPr/>
          </p:nvSpPr>
          <p:spPr>
            <a:xfrm>
              <a:off x="-10880967" y="3628978"/>
              <a:ext cx="637735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DF75A5"/>
                  </a:solidFill>
                  <a:latin typeface="Poppins"/>
                  <a:cs typeface="Poppins"/>
                </a:rPr>
                <a:t>Aller sur les réseaux sociaux</a:t>
              </a:r>
            </a:p>
          </p:txBody>
        </p:sp>
        <p:pic>
          <p:nvPicPr>
            <p:cNvPr id="16" name="Image 15" descr="Une image contenant clipart, Graphique, symbole, graphisme&#10;&#10;Description générée automatiquement">
              <a:extLst>
                <a:ext uri="{FF2B5EF4-FFF2-40B4-BE49-F238E27FC236}">
                  <a16:creationId xmlns:a16="http://schemas.microsoft.com/office/drawing/2014/main" id="{80936AF0-6B7F-DB57-C655-2B3711B14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07862" y="3403600"/>
              <a:ext cx="2209800" cy="220980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89D2418-2822-D1D8-2F72-11EAB9602F3B}"/>
              </a:ext>
            </a:extLst>
          </p:cNvPr>
          <p:cNvGrpSpPr/>
          <p:nvPr/>
        </p:nvGrpSpPr>
        <p:grpSpPr>
          <a:xfrm>
            <a:off x="12192000" y="2984499"/>
            <a:ext cx="12192000" cy="3008923"/>
            <a:chOff x="12198512" y="2984500"/>
            <a:chExt cx="12192000" cy="30089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E4BC6B-738F-4808-89F5-F4E915D2BFAE}"/>
                </a:ext>
              </a:extLst>
            </p:cNvPr>
            <p:cNvSpPr/>
            <p:nvPr/>
          </p:nvSpPr>
          <p:spPr>
            <a:xfrm>
              <a:off x="12198512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EA971CDB-F00A-A4FC-0072-181DADFB6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9407" y="3418254"/>
              <a:ext cx="2151186" cy="2131647"/>
            </a:xfrm>
            <a:prstGeom prst="rect">
              <a:avLst/>
            </a:prstGeom>
          </p:spPr>
        </p:pic>
        <p:sp>
          <p:nvSpPr>
            <p:cNvPr id="26" name="ZoneTexte 14">
              <a:extLst>
                <a:ext uri="{FF2B5EF4-FFF2-40B4-BE49-F238E27FC236}">
                  <a16:creationId xmlns:a16="http://schemas.microsoft.com/office/drawing/2014/main" id="{9D94972F-9D82-DB12-B573-577172422FFF}"/>
                </a:ext>
              </a:extLst>
            </p:cNvPr>
            <p:cNvSpPr txBox="1"/>
            <p:nvPr/>
          </p:nvSpPr>
          <p:spPr>
            <a:xfrm>
              <a:off x="13991494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3E821E8-84B8-A9C0-CD27-E5FBBAB6DE80}"/>
              </a:ext>
            </a:extLst>
          </p:cNvPr>
          <p:cNvGrpSpPr/>
          <p:nvPr/>
        </p:nvGrpSpPr>
        <p:grpSpPr>
          <a:xfrm>
            <a:off x="-12201769" y="2974729"/>
            <a:ext cx="12192000" cy="3008923"/>
            <a:chOff x="-12195257" y="2974730"/>
            <a:chExt cx="12192000" cy="300892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83B1BF-0D38-B833-5564-92BBB582E21E}"/>
                </a:ext>
              </a:extLst>
            </p:cNvPr>
            <p:cNvSpPr/>
            <p:nvPr/>
          </p:nvSpPr>
          <p:spPr>
            <a:xfrm>
              <a:off x="-12195257" y="2974730"/>
              <a:ext cx="12192000" cy="3008923"/>
            </a:xfrm>
            <a:prstGeom prst="rect">
              <a:avLst/>
            </a:prstGeom>
            <a:solidFill>
              <a:srgbClr val="FFF0AF"/>
            </a:solidFill>
            <a:ln>
              <a:solidFill>
                <a:srgbClr val="FFF0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14">
              <a:extLst>
                <a:ext uri="{FF2B5EF4-FFF2-40B4-BE49-F238E27FC236}">
                  <a16:creationId xmlns:a16="http://schemas.microsoft.com/office/drawing/2014/main" id="{A4B4FCFC-67EE-AC29-1AFB-8B6CDF0C6606}"/>
                </a:ext>
              </a:extLst>
            </p:cNvPr>
            <p:cNvSpPr txBox="1"/>
            <p:nvPr/>
          </p:nvSpPr>
          <p:spPr>
            <a:xfrm>
              <a:off x="-10880967" y="3628978"/>
              <a:ext cx="637735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DF75A5"/>
                  </a:solidFill>
                  <a:latin typeface="Poppins"/>
                  <a:cs typeface="Poppins"/>
                </a:rPr>
                <a:t>Aller sur les réseaux sociaux</a:t>
              </a:r>
            </a:p>
          </p:txBody>
        </p:sp>
        <p:pic>
          <p:nvPicPr>
            <p:cNvPr id="42" name="Image 41" descr="Une image contenant clipart, Graphique, symbole, graphisme&#10;&#10;Description générée automatiquement">
              <a:extLst>
                <a:ext uri="{FF2B5EF4-FFF2-40B4-BE49-F238E27FC236}">
                  <a16:creationId xmlns:a16="http://schemas.microsoft.com/office/drawing/2014/main" id="{B06E7784-6948-0A09-B599-89381315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07862" y="3403600"/>
              <a:ext cx="2209800" cy="220980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0D1B7189-8825-F70B-6C8A-48BA77AA80D4}"/>
              </a:ext>
            </a:extLst>
          </p:cNvPr>
          <p:cNvGrpSpPr/>
          <p:nvPr/>
        </p:nvGrpSpPr>
        <p:grpSpPr>
          <a:xfrm>
            <a:off x="12188743" y="2976879"/>
            <a:ext cx="12192000" cy="3008923"/>
            <a:chOff x="6512" y="2984499"/>
            <a:chExt cx="12192000" cy="3008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F9D952-678B-7DB2-1DA9-57FDDF31FEFB}"/>
                </a:ext>
              </a:extLst>
            </p:cNvPr>
            <p:cNvSpPr/>
            <p:nvPr/>
          </p:nvSpPr>
          <p:spPr>
            <a:xfrm>
              <a:off x="6512" y="2984499"/>
              <a:ext cx="12192000" cy="30089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14">
              <a:extLst>
                <a:ext uri="{FF2B5EF4-FFF2-40B4-BE49-F238E27FC236}">
                  <a16:creationId xmlns:a16="http://schemas.microsoft.com/office/drawing/2014/main" id="{FE463664-2EB5-7CBF-A023-6DA2137139BA}"/>
                </a:ext>
              </a:extLst>
            </p:cNvPr>
            <p:cNvSpPr txBox="1"/>
            <p:nvPr/>
          </p:nvSpPr>
          <p:spPr>
            <a:xfrm>
              <a:off x="1760417" y="3609439"/>
              <a:ext cx="4990121" cy="1754326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DB441"/>
                  </a:solidFill>
                  <a:latin typeface="Poppins"/>
                  <a:cs typeface="Poppins"/>
                </a:rPr>
                <a:t>Transférer des données </a:t>
              </a:r>
            </a:p>
          </p:txBody>
        </p:sp>
        <p:pic>
          <p:nvPicPr>
            <p:cNvPr id="13" name="Image 12" descr="Une image contenant capture d’écran, affichage, texte, Rectangle&#10;&#10;Description générée automatiquement">
              <a:extLst>
                <a:ext uri="{FF2B5EF4-FFF2-40B4-BE49-F238E27FC236}">
                  <a16:creationId xmlns:a16="http://schemas.microsoft.com/office/drawing/2014/main" id="{736E194F-BCD3-8902-1A95-C54102F5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599" y="3266831"/>
              <a:ext cx="2424723" cy="2424723"/>
            </a:xfrm>
            <a:prstGeom prst="rect">
              <a:avLst/>
            </a:prstGeom>
            <a:solidFill>
              <a:srgbClr val="82AEE3"/>
            </a:solidFill>
            <a:ln>
              <a:solidFill>
                <a:srgbClr val="82AEE3"/>
              </a:solidFill>
            </a:ln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3FFE682-320C-304E-812A-FD1900C7EA5A}"/>
              </a:ext>
            </a:extLst>
          </p:cNvPr>
          <p:cNvGrpSpPr/>
          <p:nvPr/>
        </p:nvGrpSpPr>
        <p:grpSpPr>
          <a:xfrm>
            <a:off x="24390512" y="2976880"/>
            <a:ext cx="12192000" cy="3008923"/>
            <a:chOff x="12198512" y="2984500"/>
            <a:chExt cx="12192000" cy="30089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40297F-681F-151D-9A14-B1A5424C701B}"/>
                </a:ext>
              </a:extLst>
            </p:cNvPr>
            <p:cNvSpPr/>
            <p:nvPr/>
          </p:nvSpPr>
          <p:spPr>
            <a:xfrm>
              <a:off x="12198512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1ED43EAF-3156-6433-48CD-8A296D756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9407" y="3418254"/>
              <a:ext cx="2151186" cy="2131647"/>
            </a:xfrm>
            <a:prstGeom prst="rect">
              <a:avLst/>
            </a:prstGeom>
          </p:spPr>
        </p:pic>
        <p:sp>
          <p:nvSpPr>
            <p:cNvPr id="22" name="ZoneTexte 14">
              <a:extLst>
                <a:ext uri="{FF2B5EF4-FFF2-40B4-BE49-F238E27FC236}">
                  <a16:creationId xmlns:a16="http://schemas.microsoft.com/office/drawing/2014/main" id="{0296DB14-5452-427B-E952-5F0225381E9E}"/>
                </a:ext>
              </a:extLst>
            </p:cNvPr>
            <p:cNvSpPr txBox="1"/>
            <p:nvPr/>
          </p:nvSpPr>
          <p:spPr>
            <a:xfrm>
              <a:off x="13991494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ABDB3BB-A356-4A77-FEA2-F8DE1D57E1D5}"/>
              </a:ext>
            </a:extLst>
          </p:cNvPr>
          <p:cNvGrpSpPr/>
          <p:nvPr/>
        </p:nvGrpSpPr>
        <p:grpSpPr>
          <a:xfrm>
            <a:off x="-3257" y="2967110"/>
            <a:ext cx="12192000" cy="3008923"/>
            <a:chOff x="-12195257" y="2984499"/>
            <a:chExt cx="12192000" cy="300892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868BE9-35AC-B736-56E1-A6AC0ABFD676}"/>
                </a:ext>
              </a:extLst>
            </p:cNvPr>
            <p:cNvSpPr/>
            <p:nvPr/>
          </p:nvSpPr>
          <p:spPr>
            <a:xfrm>
              <a:off x="-12195257" y="2984499"/>
              <a:ext cx="12192000" cy="3008923"/>
            </a:xfrm>
            <a:prstGeom prst="rect">
              <a:avLst/>
            </a:prstGeom>
            <a:solidFill>
              <a:srgbClr val="D1F2F1"/>
            </a:solidFill>
            <a:ln>
              <a:solidFill>
                <a:srgbClr val="D1F2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14">
              <a:extLst>
                <a:ext uri="{FF2B5EF4-FFF2-40B4-BE49-F238E27FC236}">
                  <a16:creationId xmlns:a16="http://schemas.microsoft.com/office/drawing/2014/main" id="{7D114B22-4476-82AB-308D-587DE0ECB2C1}"/>
                </a:ext>
              </a:extLst>
            </p:cNvPr>
            <p:cNvSpPr txBox="1"/>
            <p:nvPr/>
          </p:nvSpPr>
          <p:spPr>
            <a:xfrm>
              <a:off x="-10421813" y="3296824"/>
              <a:ext cx="4990121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0560CE"/>
                  </a:solidFill>
                  <a:latin typeface="Poppins"/>
                  <a:cs typeface="Poppins"/>
                </a:rPr>
                <a:t>Utiliser les messageries en ligne </a:t>
              </a:r>
            </a:p>
          </p:txBody>
        </p:sp>
        <p:pic>
          <p:nvPicPr>
            <p:cNvPr id="46" name="Image 45" descr="Une image contenant Graphique, Bleu électrique, capture d’écran, cercle&#10;&#10;Description générée automatiquement">
              <a:extLst>
                <a:ext uri="{FF2B5EF4-FFF2-40B4-BE49-F238E27FC236}">
                  <a16:creationId xmlns:a16="http://schemas.microsoft.com/office/drawing/2014/main" id="{E8ECC35E-9ACA-A770-44E6-8C440387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405553" y="3432909"/>
              <a:ext cx="1946031" cy="200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520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70231" y="505744"/>
            <a:ext cx="67881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INTERNET : CA SERT A QUOI ?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-2948352" y="2183133"/>
            <a:ext cx="11623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rgbClr val="5C8AFF"/>
                </a:solidFill>
                <a:latin typeface="Poppins"/>
                <a:cs typeface="Poppins"/>
              </a:rPr>
              <a:t>Voici les fonctions premières :</a:t>
            </a:r>
            <a:endParaRPr lang="fr-FR" sz="280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2219C4-7E16-110A-60FA-361FEC5CB383}"/>
              </a:ext>
            </a:extLst>
          </p:cNvPr>
          <p:cNvGrpSpPr/>
          <p:nvPr/>
        </p:nvGrpSpPr>
        <p:grpSpPr>
          <a:xfrm>
            <a:off x="12198512" y="2984499"/>
            <a:ext cx="12192000" cy="3008923"/>
            <a:chOff x="6512" y="2984499"/>
            <a:chExt cx="12192000" cy="3008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42B14F-6830-745A-A7A5-B1B5385AED0B}"/>
                </a:ext>
              </a:extLst>
            </p:cNvPr>
            <p:cNvSpPr/>
            <p:nvPr/>
          </p:nvSpPr>
          <p:spPr>
            <a:xfrm>
              <a:off x="6512" y="2984499"/>
              <a:ext cx="12192000" cy="3008923"/>
            </a:xfrm>
            <a:prstGeom prst="rect">
              <a:avLst/>
            </a:prstGeom>
            <a:solidFill>
              <a:srgbClr val="FDB441"/>
            </a:solidFill>
            <a:ln>
              <a:solidFill>
                <a:srgbClr val="FDB4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23966CB7-1F23-9557-C5D5-3D333883E055}"/>
                </a:ext>
              </a:extLst>
            </p:cNvPr>
            <p:cNvSpPr txBox="1"/>
            <p:nvPr/>
          </p:nvSpPr>
          <p:spPr>
            <a:xfrm>
              <a:off x="1760417" y="3609439"/>
              <a:ext cx="499012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82AEE3"/>
                  </a:solidFill>
                  <a:latin typeface="Poppins"/>
                  <a:cs typeface="Poppins"/>
                </a:rPr>
                <a:t>Transférer des données</a:t>
              </a:r>
              <a:r>
                <a:rPr lang="fr-FR" sz="5400" b="1">
                  <a:solidFill>
                    <a:srgbClr val="FE7BAB"/>
                  </a:solidFill>
                  <a:latin typeface="Poppins"/>
                  <a:cs typeface="Poppins"/>
                </a:rPr>
                <a:t> </a:t>
              </a:r>
            </a:p>
          </p:txBody>
        </p:sp>
        <p:pic>
          <p:nvPicPr>
            <p:cNvPr id="21" name="Image 20" descr="Une image contenant capture d’écran, affichage, texte, Rectangle&#10;&#10;Description générée automatiquement">
              <a:extLst>
                <a:ext uri="{FF2B5EF4-FFF2-40B4-BE49-F238E27FC236}">
                  <a16:creationId xmlns:a16="http://schemas.microsoft.com/office/drawing/2014/main" id="{61CAACCE-E177-79B3-C0D9-247B28EC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599" y="3266831"/>
              <a:ext cx="2424723" cy="2424723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D7AE1E8-21D6-8AA4-FE62-603699C15536}"/>
              </a:ext>
            </a:extLst>
          </p:cNvPr>
          <p:cNvGrpSpPr/>
          <p:nvPr/>
        </p:nvGrpSpPr>
        <p:grpSpPr>
          <a:xfrm>
            <a:off x="12198512" y="2984500"/>
            <a:ext cx="12192000" cy="3008923"/>
            <a:chOff x="12198512" y="2984500"/>
            <a:chExt cx="12192000" cy="300892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95FA26-6530-A3BB-39B8-5A3ECB3BFDE9}"/>
                </a:ext>
              </a:extLst>
            </p:cNvPr>
            <p:cNvSpPr/>
            <p:nvPr/>
          </p:nvSpPr>
          <p:spPr>
            <a:xfrm>
              <a:off x="12198512" y="2984500"/>
              <a:ext cx="12192000" cy="3008923"/>
            </a:xfrm>
            <a:prstGeom prst="rect">
              <a:avLst/>
            </a:prstGeom>
            <a:solidFill>
              <a:srgbClr val="DFEBFA"/>
            </a:solidFill>
            <a:ln>
              <a:solidFill>
                <a:srgbClr val="DFE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capture d’écran, Graphique, Police&#10;&#10;Description générée automatiquement">
              <a:extLst>
                <a:ext uri="{FF2B5EF4-FFF2-40B4-BE49-F238E27FC236}">
                  <a16:creationId xmlns:a16="http://schemas.microsoft.com/office/drawing/2014/main" id="{EEC3D245-2150-DF34-DF97-59F1D30E2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9407" y="3418254"/>
              <a:ext cx="2151186" cy="2131647"/>
            </a:xfrm>
            <a:prstGeom prst="rect">
              <a:avLst/>
            </a:prstGeom>
          </p:spPr>
        </p:pic>
        <p:sp>
          <p:nvSpPr>
            <p:cNvPr id="33" name="ZoneTexte 14">
              <a:extLst>
                <a:ext uri="{FF2B5EF4-FFF2-40B4-BE49-F238E27FC236}">
                  <a16:creationId xmlns:a16="http://schemas.microsoft.com/office/drawing/2014/main" id="{8474708B-7DFC-3519-8988-21C5FE20272E}"/>
                </a:ext>
              </a:extLst>
            </p:cNvPr>
            <p:cNvSpPr txBox="1"/>
            <p:nvPr/>
          </p:nvSpPr>
          <p:spPr>
            <a:xfrm>
              <a:off x="13991494" y="3599671"/>
              <a:ext cx="457981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FF656F"/>
                  </a:solidFill>
                  <a:latin typeface="Poppins"/>
                  <a:cs typeface="Poppins"/>
                </a:rPr>
                <a:t>Naviguer sur le web</a:t>
              </a:r>
              <a:endParaRPr lang="fr-FR" sz="5400">
                <a:solidFill>
                  <a:srgbClr val="FF656F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A5DDE68-8247-3D89-E2A8-8EC3A58D5961}"/>
              </a:ext>
            </a:extLst>
          </p:cNvPr>
          <p:cNvGrpSpPr/>
          <p:nvPr/>
        </p:nvGrpSpPr>
        <p:grpSpPr>
          <a:xfrm>
            <a:off x="12198512" y="2974730"/>
            <a:ext cx="12192000" cy="3008923"/>
            <a:chOff x="-12195257" y="2984499"/>
            <a:chExt cx="12192000" cy="3008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EB04FA-8A19-C666-3AEA-D602859CDC57}"/>
                </a:ext>
              </a:extLst>
            </p:cNvPr>
            <p:cNvSpPr/>
            <p:nvPr/>
          </p:nvSpPr>
          <p:spPr>
            <a:xfrm>
              <a:off x="-12195257" y="2984499"/>
              <a:ext cx="12192000" cy="3008923"/>
            </a:xfrm>
            <a:prstGeom prst="rect">
              <a:avLst/>
            </a:prstGeom>
            <a:solidFill>
              <a:srgbClr val="D1F2F1"/>
            </a:solidFill>
            <a:ln>
              <a:solidFill>
                <a:srgbClr val="D1F2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14">
              <a:extLst>
                <a:ext uri="{FF2B5EF4-FFF2-40B4-BE49-F238E27FC236}">
                  <a16:creationId xmlns:a16="http://schemas.microsoft.com/office/drawing/2014/main" id="{F25AB515-7F37-A49F-7159-A0DE29972764}"/>
                </a:ext>
              </a:extLst>
            </p:cNvPr>
            <p:cNvSpPr txBox="1"/>
            <p:nvPr/>
          </p:nvSpPr>
          <p:spPr>
            <a:xfrm>
              <a:off x="-10421813" y="3296824"/>
              <a:ext cx="4990121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0560CE"/>
                  </a:solidFill>
                  <a:latin typeface="Poppins"/>
                  <a:cs typeface="Poppins"/>
                </a:rPr>
                <a:t>Utiliser les messageries en ligne </a:t>
              </a:r>
            </a:p>
          </p:txBody>
        </p:sp>
        <p:pic>
          <p:nvPicPr>
            <p:cNvPr id="13" name="Image 12" descr="Une image contenant Graphique, Bleu électrique, capture d’écran, cercle&#10;&#10;Description générée automatiquement">
              <a:extLst>
                <a:ext uri="{FF2B5EF4-FFF2-40B4-BE49-F238E27FC236}">
                  <a16:creationId xmlns:a16="http://schemas.microsoft.com/office/drawing/2014/main" id="{0578DA51-4816-FE48-0DE4-83435215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5553" y="3432909"/>
              <a:ext cx="1946031" cy="2004647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2B40A5B-C43C-501B-7170-978C94D1A3BD}"/>
              </a:ext>
            </a:extLst>
          </p:cNvPr>
          <p:cNvGrpSpPr/>
          <p:nvPr/>
        </p:nvGrpSpPr>
        <p:grpSpPr>
          <a:xfrm>
            <a:off x="-3257" y="2984499"/>
            <a:ext cx="12192000" cy="3008923"/>
            <a:chOff x="-12195257" y="2974730"/>
            <a:chExt cx="12192000" cy="300892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0DED8-52CA-46CB-DA8D-B041CCEB3CDF}"/>
                </a:ext>
              </a:extLst>
            </p:cNvPr>
            <p:cNvSpPr/>
            <p:nvPr/>
          </p:nvSpPr>
          <p:spPr>
            <a:xfrm>
              <a:off x="-12195257" y="2974730"/>
              <a:ext cx="12192000" cy="3008923"/>
            </a:xfrm>
            <a:prstGeom prst="rect">
              <a:avLst/>
            </a:prstGeom>
            <a:solidFill>
              <a:srgbClr val="FFF0AF"/>
            </a:solidFill>
            <a:ln>
              <a:solidFill>
                <a:srgbClr val="FFF0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14">
              <a:extLst>
                <a:ext uri="{FF2B5EF4-FFF2-40B4-BE49-F238E27FC236}">
                  <a16:creationId xmlns:a16="http://schemas.microsoft.com/office/drawing/2014/main" id="{B5BC723E-6351-21B7-C376-CCD6CE7CE848}"/>
                </a:ext>
              </a:extLst>
            </p:cNvPr>
            <p:cNvSpPr txBox="1"/>
            <p:nvPr/>
          </p:nvSpPr>
          <p:spPr>
            <a:xfrm>
              <a:off x="-10880967" y="3628978"/>
              <a:ext cx="637735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5400" b="1">
                  <a:solidFill>
                    <a:srgbClr val="DF75A5"/>
                  </a:solidFill>
                  <a:latin typeface="Poppins"/>
                  <a:cs typeface="Poppins"/>
                </a:rPr>
                <a:t>Aller sur les réseaux sociaux</a:t>
              </a:r>
            </a:p>
          </p:txBody>
        </p:sp>
        <p:pic>
          <p:nvPicPr>
            <p:cNvPr id="25" name="Image 24" descr="Une image contenant clipart, Graphique, symbole, graphisme&#10;&#10;Description générée automatiquement">
              <a:extLst>
                <a:ext uri="{FF2B5EF4-FFF2-40B4-BE49-F238E27FC236}">
                  <a16:creationId xmlns:a16="http://schemas.microsoft.com/office/drawing/2014/main" id="{5BA501A3-6940-4853-3D35-3E738F05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307862" y="3403600"/>
              <a:ext cx="2209800" cy="2209800"/>
            </a:xfrm>
            <a:prstGeom prst="rect">
              <a:avLst/>
            </a:prstGeom>
          </p:spPr>
        </p:pic>
      </p:grpSp>
      <p:sp>
        <p:nvSpPr>
          <p:cNvPr id="8" name="ZoneTexte 3">
            <a:extLst>
              <a:ext uri="{FF2B5EF4-FFF2-40B4-BE49-F238E27FC236}">
                <a16:creationId xmlns:a16="http://schemas.microsoft.com/office/drawing/2014/main" id="{B9B3B169-046B-7160-19E1-4FB15AB7F30E}"/>
              </a:ext>
            </a:extLst>
          </p:cNvPr>
          <p:cNvSpPr txBox="1"/>
          <p:nvPr/>
        </p:nvSpPr>
        <p:spPr>
          <a:xfrm>
            <a:off x="-4998246" y="3306039"/>
            <a:ext cx="473674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>
                <a:solidFill>
                  <a:srgbClr val="FF7BAC"/>
                </a:solidFill>
                <a:latin typeface="Poppins"/>
                <a:cs typeface="Calibri"/>
              </a:rPr>
              <a:t>LES NAVIGATEUR WEB</a:t>
            </a:r>
          </a:p>
        </p:txBody>
      </p:sp>
      <p:pic>
        <p:nvPicPr>
          <p:cNvPr id="12" name="Image 11" descr="Une image contenant créativité, Graphique, Caractère coloré, clipart&#10;&#10;Description générée automatiquement">
            <a:extLst>
              <a:ext uri="{FF2B5EF4-FFF2-40B4-BE49-F238E27FC236}">
                <a16:creationId xmlns:a16="http://schemas.microsoft.com/office/drawing/2014/main" id="{91446543-D7CD-F016-4F7C-475584714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1616" y="5221250"/>
            <a:ext cx="1447800" cy="1506415"/>
          </a:xfrm>
          <a:prstGeom prst="rect">
            <a:avLst/>
          </a:prstGeom>
        </p:spPr>
      </p:pic>
      <p:pic>
        <p:nvPicPr>
          <p:cNvPr id="17" name="Image 16" descr="Une image contenant Graphique, clipart, graphisme, Police&#10;&#10;Description générée automatiquement">
            <a:extLst>
              <a:ext uri="{FF2B5EF4-FFF2-40B4-BE49-F238E27FC236}">
                <a16:creationId xmlns:a16="http://schemas.microsoft.com/office/drawing/2014/main" id="{E085DD82-6A59-40C8-F1B3-4F3BE5DBE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00654" y="3956137"/>
            <a:ext cx="1438031" cy="1340339"/>
          </a:xfrm>
          <a:prstGeom prst="rect">
            <a:avLst/>
          </a:prstGeom>
        </p:spPr>
      </p:pic>
      <p:pic>
        <p:nvPicPr>
          <p:cNvPr id="20" name="Image 19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23F1DB4C-69C6-530D-6C6D-31CEBE7E4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933461" y="4048944"/>
            <a:ext cx="1428261" cy="13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F5EFA-C29E-459C-BE5F-A57D1FA21C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F9F61-7649-434F-B4AA-6048F8102544}">
  <ds:schemaRefs>
    <ds:schemaRef ds:uri="7f084a7d-0127-4909-893f-986114c3f268"/>
    <ds:schemaRef ds:uri="923f5d72-3b87-4548-b7b0-6c4a33f7e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Grand écran</PresentationFormat>
  <Paragraphs>211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Pimms Médiation Cenon</cp:lastModifiedBy>
  <cp:revision>36</cp:revision>
  <dcterms:created xsi:type="dcterms:W3CDTF">2024-07-19T09:28:22Z</dcterms:created>
  <dcterms:modified xsi:type="dcterms:W3CDTF">2024-08-19T07:53:09Z</dcterms:modified>
</cp:coreProperties>
</file>